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4"/>
  </p:sldMasterIdLst>
  <p:notesMasterIdLst>
    <p:notesMasterId r:id="rId6"/>
  </p:notesMasterIdLst>
  <p:sldIdLst>
    <p:sldId id="2147480328" r:id="rId5"/>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25CCB1A-7FA6-BBDC-F9FA-0B8508458522}" name="Kerry Gibson" initials="KG" userId="S::kerry.gibson@cityfootball.com::27ace922-ff24-42df-b704-f837ff092d85" providerId="AD"/>
  <p188:author id="{187F8D98-BE87-0108-1E0C-F5245B4621E1}" name="David Soutar" initials="DS" userId="S::david.soutar@cityfootball.com::cb6e5201-cb88-440b-85fb-744b1bd9dce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6ED"/>
    <a:srgbClr val="EE00DC"/>
    <a:srgbClr val="00142E"/>
    <a:srgbClr val="3AD5FF"/>
    <a:srgbClr val="0347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0" d="100"/>
          <a:sy n="150" d="100"/>
        </p:scale>
        <p:origin x="654"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rry Gibson" userId="27ace922-ff24-42df-b704-f837ff092d85" providerId="ADAL" clId="{CF5D749A-1045-429B-AA32-4A56DA9E5CE7}"/>
    <pc:docChg chg="modSld">
      <pc:chgData name="Kerry Gibson" userId="27ace922-ff24-42df-b704-f837ff092d85" providerId="ADAL" clId="{CF5D749A-1045-429B-AA32-4A56DA9E5CE7}" dt="2026-04-01T12:53:40.548" v="79" actId="20577"/>
      <pc:docMkLst>
        <pc:docMk/>
      </pc:docMkLst>
      <pc:sldChg chg="modSp mod">
        <pc:chgData name="Kerry Gibson" userId="27ace922-ff24-42df-b704-f837ff092d85" providerId="ADAL" clId="{CF5D749A-1045-429B-AA32-4A56DA9E5CE7}" dt="2026-04-01T12:53:40.548" v="79" actId="20577"/>
        <pc:sldMkLst>
          <pc:docMk/>
          <pc:sldMk cId="1813685523" sldId="2147480328"/>
        </pc:sldMkLst>
        <pc:spChg chg="mod">
          <ac:chgData name="Kerry Gibson" userId="27ace922-ff24-42df-b704-f837ff092d85" providerId="ADAL" clId="{CF5D749A-1045-429B-AA32-4A56DA9E5CE7}" dt="2026-04-01T12:53:40.548" v="79" actId="20577"/>
          <ac:spMkLst>
            <pc:docMk/>
            <pc:sldMk cId="1813685523" sldId="2147480328"/>
            <ac:spMk id="2" creationId="{F743AAA9-55CC-58BF-6933-9863851C8965}"/>
          </ac:spMkLst>
        </pc:spChg>
        <pc:graphicFrameChg chg="modGraphic">
          <ac:chgData name="Kerry Gibson" userId="27ace922-ff24-42df-b704-f837ff092d85" providerId="ADAL" clId="{CF5D749A-1045-429B-AA32-4A56DA9E5CE7}" dt="2026-04-01T12:53:23.530" v="23" actId="20577"/>
          <ac:graphicFrameMkLst>
            <pc:docMk/>
            <pc:sldMk cId="1813685523" sldId="2147480328"/>
            <ac:graphicFrameMk id="6" creationId="{0031248D-889A-149D-B318-1B959CFAF9BA}"/>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6347" cy="498215"/>
          </a:xfrm>
          <a:prstGeom prst="rect">
            <a:avLst/>
          </a:prstGeom>
        </p:spPr>
        <p:txBody>
          <a:bodyPr vert="horz" lIns="91449" tIns="45725" rIns="91449" bIns="45725" rtlCol="0"/>
          <a:lstStyle>
            <a:lvl1pPr algn="l">
              <a:defRPr sz="1200"/>
            </a:lvl1pPr>
          </a:lstStyle>
          <a:p>
            <a:endParaRPr lang="en-GB"/>
          </a:p>
        </p:txBody>
      </p:sp>
      <p:sp>
        <p:nvSpPr>
          <p:cNvPr id="3" name="Date Placeholder 2"/>
          <p:cNvSpPr>
            <a:spLocks noGrp="1"/>
          </p:cNvSpPr>
          <p:nvPr>
            <p:ph type="dt" idx="1"/>
          </p:nvPr>
        </p:nvSpPr>
        <p:spPr>
          <a:xfrm>
            <a:off x="3851343" y="0"/>
            <a:ext cx="2946347" cy="498215"/>
          </a:xfrm>
          <a:prstGeom prst="rect">
            <a:avLst/>
          </a:prstGeom>
        </p:spPr>
        <p:txBody>
          <a:bodyPr vert="horz" lIns="91449" tIns="45725" rIns="91449" bIns="45725" rtlCol="0"/>
          <a:lstStyle>
            <a:lvl1pPr algn="r">
              <a:defRPr sz="1200"/>
            </a:lvl1pPr>
          </a:lstStyle>
          <a:p>
            <a:fld id="{33D53931-8E1D-48DB-8AEF-EEF673F58F09}" type="datetimeFigureOut">
              <a:rPr lang="en-GB" smtClean="0"/>
              <a:t>16/04/2026</a:t>
            </a:fld>
            <a:endParaRPr lang="en-GB"/>
          </a:p>
        </p:txBody>
      </p:sp>
      <p:sp>
        <p:nvSpPr>
          <p:cNvPr id="4" name="Slide Image Placeholder 3"/>
          <p:cNvSpPr>
            <a:spLocks noGrp="1" noRot="1" noChangeAspect="1"/>
          </p:cNvSpPr>
          <p:nvPr>
            <p:ph type="sldImg" idx="2"/>
          </p:nvPr>
        </p:nvSpPr>
        <p:spPr>
          <a:xfrm>
            <a:off x="422275" y="1241425"/>
            <a:ext cx="5954713" cy="3349625"/>
          </a:xfrm>
          <a:prstGeom prst="rect">
            <a:avLst/>
          </a:prstGeom>
          <a:noFill/>
          <a:ln w="12700">
            <a:solidFill>
              <a:prstClr val="black"/>
            </a:solidFill>
          </a:ln>
        </p:spPr>
        <p:txBody>
          <a:bodyPr vert="horz" lIns="91449" tIns="45725" rIns="91449" bIns="45725" rtlCol="0" anchor="ctr"/>
          <a:lstStyle/>
          <a:p>
            <a:endParaRPr lang="en-GB"/>
          </a:p>
        </p:txBody>
      </p:sp>
      <p:sp>
        <p:nvSpPr>
          <p:cNvPr id="5" name="Notes Placeholder 4"/>
          <p:cNvSpPr>
            <a:spLocks noGrp="1"/>
          </p:cNvSpPr>
          <p:nvPr>
            <p:ph type="body" sz="quarter" idx="3"/>
          </p:nvPr>
        </p:nvSpPr>
        <p:spPr>
          <a:xfrm>
            <a:off x="679927" y="4778723"/>
            <a:ext cx="5439410" cy="3909864"/>
          </a:xfrm>
          <a:prstGeom prst="rect">
            <a:avLst/>
          </a:prstGeom>
        </p:spPr>
        <p:txBody>
          <a:bodyPr vert="horz" lIns="91449" tIns="45725" rIns="91449" bIns="4572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31599"/>
            <a:ext cx="2946347" cy="498214"/>
          </a:xfrm>
          <a:prstGeom prst="rect">
            <a:avLst/>
          </a:prstGeom>
        </p:spPr>
        <p:txBody>
          <a:bodyPr vert="horz" lIns="91449" tIns="45725" rIns="91449" bIns="45725" rtlCol="0" anchor="b"/>
          <a:lstStyle>
            <a:lvl1pPr algn="l">
              <a:defRPr sz="1200"/>
            </a:lvl1pPr>
          </a:lstStyle>
          <a:p>
            <a:endParaRPr lang="en-GB"/>
          </a:p>
        </p:txBody>
      </p:sp>
      <p:sp>
        <p:nvSpPr>
          <p:cNvPr id="7" name="Slide Number Placeholder 6"/>
          <p:cNvSpPr>
            <a:spLocks noGrp="1"/>
          </p:cNvSpPr>
          <p:nvPr>
            <p:ph type="sldNum" sz="quarter" idx="5"/>
          </p:nvPr>
        </p:nvSpPr>
        <p:spPr>
          <a:xfrm>
            <a:off x="3851343" y="9431599"/>
            <a:ext cx="2946347" cy="498214"/>
          </a:xfrm>
          <a:prstGeom prst="rect">
            <a:avLst/>
          </a:prstGeom>
        </p:spPr>
        <p:txBody>
          <a:bodyPr vert="horz" lIns="91449" tIns="45725" rIns="91449" bIns="45725" rtlCol="0" anchor="b"/>
          <a:lstStyle>
            <a:lvl1pPr algn="r">
              <a:defRPr sz="1200"/>
            </a:lvl1pPr>
          </a:lstStyle>
          <a:p>
            <a:fld id="{B3F58916-5A12-41A8-A4AD-920EAE5DE158}" type="slidenum">
              <a:rPr lang="en-GB" smtClean="0"/>
              <a:t>‹#›</a:t>
            </a:fld>
            <a:endParaRPr lang="en-GB"/>
          </a:p>
        </p:txBody>
      </p:sp>
    </p:spTree>
    <p:extLst>
      <p:ext uri="{BB962C8B-B14F-4D97-AF65-F5344CB8AC3E}">
        <p14:creationId xmlns:p14="http://schemas.microsoft.com/office/powerpoint/2010/main" val="3853333367"/>
      </p:ext>
    </p:extLst>
  </p:cSld>
  <p:clrMap bg1="lt1" tx1="dk1" bg2="lt2" tx2="dk2" accent1="accent1" accent2="accent2" accent3="accent3" accent4="accent4" accent5="accent5" accent6="accent6" hlink="hlink" folHlink="folHlink"/>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83F90-627D-CB6A-8D17-1641D16A4E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1CB121-D9EB-1093-CA84-27191AE411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D35432-3494-4752-3638-9D5DCB90029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3DE732F-67AD-EE45-9F83-A90A1701DEC4}"/>
              </a:ext>
            </a:extLst>
          </p:cNvPr>
          <p:cNvSpPr>
            <a:spLocks noGrp="1"/>
          </p:cNvSpPr>
          <p:nvPr>
            <p:ph type="sldNum" sz="quarter" idx="5"/>
          </p:nvPr>
        </p:nvSpPr>
        <p:spPr/>
        <p:txBody>
          <a:bodyPr/>
          <a:lstStyle/>
          <a:p>
            <a:pPr defTabSz="914491">
              <a:defRPr/>
            </a:pPr>
            <a:fld id="{B3F58916-5A12-41A8-A4AD-920EAE5DE158}" type="slidenum">
              <a:rPr lang="en-GB">
                <a:solidFill>
                  <a:prstClr val="black"/>
                </a:solidFill>
                <a:latin typeface="Calibri" panose="020F0502020204030204"/>
              </a:rPr>
              <a:pPr defTabSz="914491">
                <a:defRPr/>
              </a:pPr>
              <a:t>1</a:t>
            </a:fld>
            <a:endParaRPr lang="en-GB">
              <a:solidFill>
                <a:prstClr val="black"/>
              </a:solidFill>
              <a:latin typeface="Calibri" panose="020F0502020204030204"/>
            </a:endParaRPr>
          </a:p>
        </p:txBody>
      </p:sp>
    </p:spTree>
    <p:extLst>
      <p:ext uri="{BB962C8B-B14F-4D97-AF65-F5344CB8AC3E}">
        <p14:creationId xmlns:p14="http://schemas.microsoft.com/office/powerpoint/2010/main" val="38567650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1C1E3-6A7C-C21D-910D-C4B7DFFF5270}"/>
              </a:ext>
            </a:extLst>
          </p:cNvPr>
          <p:cNvSpPr>
            <a:spLocks noGrp="1"/>
          </p:cNvSpPr>
          <p:nvPr>
            <p:ph type="ctrTitle"/>
          </p:nvPr>
        </p:nvSpPr>
        <p:spPr>
          <a:xfrm>
            <a:off x="1524000" y="5004000"/>
            <a:ext cx="9144000" cy="684000"/>
          </a:xfrm>
        </p:spPr>
        <p:txBody>
          <a:bodyPr anchor="t"/>
          <a:lstStyle>
            <a:lvl1pPr algn="ctr">
              <a:defRPr sz="4500" cap="all" baseline="0">
                <a:solidFill>
                  <a:schemeClr val="tx2"/>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D4E0DA90-2FF2-F36C-F9FF-CD7A192F009A}"/>
              </a:ext>
            </a:extLst>
          </p:cNvPr>
          <p:cNvSpPr>
            <a:spLocks noGrp="1"/>
          </p:cNvSpPr>
          <p:nvPr>
            <p:ph type="subTitle" idx="1"/>
          </p:nvPr>
        </p:nvSpPr>
        <p:spPr>
          <a:xfrm>
            <a:off x="1524000" y="5688000"/>
            <a:ext cx="9144000" cy="521607"/>
          </a:xfrm>
        </p:spPr>
        <p:txBody>
          <a:bodyPr/>
          <a:lstStyle>
            <a:lvl1pPr marL="0" indent="0" algn="ctr">
              <a:buNone/>
              <a:defRPr sz="2000" cap="all" baseline="0">
                <a:solidFill>
                  <a:schemeClr val="tx2"/>
                </a:solidFill>
                <a:latin typeface="Kippax Modern Cnd Rg" panose="00000508000000000000"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E212BDE8-2C44-13C6-8432-D439998C5950}"/>
              </a:ext>
            </a:extLst>
          </p:cNvPr>
          <p:cNvSpPr>
            <a:spLocks noGrp="1"/>
          </p:cNvSpPr>
          <p:nvPr>
            <p:ph type="body" sz="quarter" idx="10"/>
          </p:nvPr>
        </p:nvSpPr>
        <p:spPr>
          <a:xfrm>
            <a:off x="3568390" y="6378498"/>
            <a:ext cx="5055220" cy="156447"/>
          </a:xfrm>
        </p:spPr>
        <p:txBody>
          <a:bodyPr/>
          <a:lstStyle>
            <a:lvl1pPr algn="ctr">
              <a:defRPr>
                <a:solidFill>
                  <a:schemeClr val="tx2"/>
                </a:solidFill>
              </a:defRPr>
            </a:lvl1pPr>
            <a:lvl2pPr algn="ctr">
              <a:defRPr/>
            </a:lvl2pPr>
            <a:lvl3pPr algn="ctr">
              <a:defRPr/>
            </a:lvl3pPr>
            <a:lvl4pPr algn="ctr">
              <a:defRPr/>
            </a:lvl4pPr>
            <a:lvl5pPr algn="ctr">
              <a:defRPr/>
            </a:lvl5pPr>
          </a:lstStyle>
          <a:p>
            <a:pPr lvl="0"/>
            <a:r>
              <a:rPr lang="en-US"/>
              <a:t>Click to edit Master text styles</a:t>
            </a:r>
          </a:p>
        </p:txBody>
      </p:sp>
      <p:pic>
        <p:nvPicPr>
          <p:cNvPr id="6" name="Picture 5">
            <a:extLst>
              <a:ext uri="{FF2B5EF4-FFF2-40B4-BE49-F238E27FC236}">
                <a16:creationId xmlns:a16="http://schemas.microsoft.com/office/drawing/2014/main" id="{49B03A51-B3FD-6A82-D25D-54F8172ED513}"/>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5186932" y="2286000"/>
            <a:ext cx="1818136" cy="1818136"/>
          </a:xfrm>
          <a:prstGeom prst="rect">
            <a:avLst/>
          </a:prstGeom>
        </p:spPr>
      </p:pic>
    </p:spTree>
    <p:extLst>
      <p:ext uri="{BB962C8B-B14F-4D97-AF65-F5344CB8AC3E}">
        <p14:creationId xmlns:p14="http://schemas.microsoft.com/office/powerpoint/2010/main" val="2812368050"/>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6E1E48-0532-49BA-C51A-49612670FAA7}"/>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5186932" y="2286000"/>
            <a:ext cx="1818136" cy="1818136"/>
          </a:xfrm>
          <a:prstGeom prst="rect">
            <a:avLst/>
          </a:prstGeom>
        </p:spPr>
      </p:pic>
      <p:sp>
        <p:nvSpPr>
          <p:cNvPr id="6" name="Title 1">
            <a:extLst>
              <a:ext uri="{FF2B5EF4-FFF2-40B4-BE49-F238E27FC236}">
                <a16:creationId xmlns:a16="http://schemas.microsoft.com/office/drawing/2014/main" id="{E5D603D0-65D2-7945-D682-3D16F88D5425}"/>
              </a:ext>
            </a:extLst>
          </p:cNvPr>
          <p:cNvSpPr>
            <a:spLocks noGrp="1"/>
          </p:cNvSpPr>
          <p:nvPr>
            <p:ph type="ctrTitle"/>
          </p:nvPr>
        </p:nvSpPr>
        <p:spPr>
          <a:xfrm>
            <a:off x="1524000" y="5004000"/>
            <a:ext cx="9144000" cy="684000"/>
          </a:xfrm>
        </p:spPr>
        <p:txBody>
          <a:bodyPr anchor="t"/>
          <a:lstStyle>
            <a:lvl1pPr algn="ctr">
              <a:defRPr sz="4500" cap="all" baseline="0">
                <a:solidFill>
                  <a:schemeClr val="bg1"/>
                </a:solidFill>
              </a:defRPr>
            </a:lvl1pPr>
          </a:lstStyle>
          <a:p>
            <a:r>
              <a:rPr lang="en-US"/>
              <a:t>Click to edit Master title style</a:t>
            </a:r>
            <a:endParaRPr lang="en-GB"/>
          </a:p>
        </p:txBody>
      </p:sp>
      <p:sp>
        <p:nvSpPr>
          <p:cNvPr id="7" name="Subtitle 2">
            <a:extLst>
              <a:ext uri="{FF2B5EF4-FFF2-40B4-BE49-F238E27FC236}">
                <a16:creationId xmlns:a16="http://schemas.microsoft.com/office/drawing/2014/main" id="{AAE420A1-25EE-7C27-175B-9A73B9B192AD}"/>
              </a:ext>
            </a:extLst>
          </p:cNvPr>
          <p:cNvSpPr>
            <a:spLocks noGrp="1"/>
          </p:cNvSpPr>
          <p:nvPr>
            <p:ph type="subTitle" idx="1"/>
          </p:nvPr>
        </p:nvSpPr>
        <p:spPr>
          <a:xfrm>
            <a:off x="1524000" y="5688000"/>
            <a:ext cx="9144000" cy="521607"/>
          </a:xfrm>
        </p:spPr>
        <p:txBody>
          <a:bodyPr/>
          <a:lstStyle>
            <a:lvl1pPr marL="0" indent="0" algn="ctr">
              <a:buNone/>
              <a:defRPr sz="2000" cap="all" baseline="0">
                <a:solidFill>
                  <a:schemeClr val="bg1"/>
                </a:solidFill>
                <a:latin typeface="Kippax Modern Cnd Rg" panose="00000508000000000000"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8" name="Text Placeholder 4">
            <a:extLst>
              <a:ext uri="{FF2B5EF4-FFF2-40B4-BE49-F238E27FC236}">
                <a16:creationId xmlns:a16="http://schemas.microsoft.com/office/drawing/2014/main" id="{2E6B9DFD-32AC-C1EF-1495-4316AA7A617F}"/>
              </a:ext>
            </a:extLst>
          </p:cNvPr>
          <p:cNvSpPr>
            <a:spLocks noGrp="1"/>
          </p:cNvSpPr>
          <p:nvPr>
            <p:ph type="body" sz="quarter" idx="10"/>
          </p:nvPr>
        </p:nvSpPr>
        <p:spPr>
          <a:xfrm>
            <a:off x="3568390" y="6378498"/>
            <a:ext cx="5055220" cy="156447"/>
          </a:xfrm>
        </p:spPr>
        <p:txBody>
          <a:bodyPr/>
          <a:lstStyle>
            <a:lvl1pPr algn="ctr">
              <a:defRPr>
                <a:solidFill>
                  <a:schemeClr val="bg1"/>
                </a:solidFill>
              </a:defRPr>
            </a:lvl1pPr>
            <a:lvl2pPr algn="ctr">
              <a:defRPr/>
            </a:lvl2pPr>
            <a:lvl3pPr algn="ctr">
              <a:defRPr/>
            </a:lvl3pPr>
            <a:lvl4pPr algn="ctr">
              <a:defRPr/>
            </a:lvl4pPr>
            <a:lvl5pPr algn="ctr">
              <a:defRPr/>
            </a:lvl5pPr>
          </a:lstStyle>
          <a:p>
            <a:pPr lvl="0"/>
            <a:r>
              <a:rPr lang="en-US"/>
              <a:t>Click to edit Master text styles</a:t>
            </a:r>
          </a:p>
        </p:txBody>
      </p:sp>
    </p:spTree>
    <p:extLst>
      <p:ext uri="{BB962C8B-B14F-4D97-AF65-F5344CB8AC3E}">
        <p14:creationId xmlns:p14="http://schemas.microsoft.com/office/powerpoint/2010/main" val="325198895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gradFill flip="none" rotWithShape="1">
          <a:gsLst>
            <a:gs pos="0">
              <a:schemeClr val="accent3">
                <a:lumMod val="8000"/>
                <a:lumOff val="92000"/>
              </a:schemeClr>
            </a:gs>
            <a:gs pos="66000">
              <a:schemeClr val="accent3"/>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9B03A51-B3FD-6A82-D25D-54F8172ED513}"/>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186932" y="2286000"/>
            <a:ext cx="1818136" cy="1818136"/>
          </a:xfrm>
          <a:prstGeom prst="rect">
            <a:avLst/>
          </a:prstGeom>
        </p:spPr>
      </p:pic>
      <p:sp>
        <p:nvSpPr>
          <p:cNvPr id="4" name="Title 1">
            <a:extLst>
              <a:ext uri="{FF2B5EF4-FFF2-40B4-BE49-F238E27FC236}">
                <a16:creationId xmlns:a16="http://schemas.microsoft.com/office/drawing/2014/main" id="{20B08D44-AEED-478D-75DB-C59661A5C08A}"/>
              </a:ext>
            </a:extLst>
          </p:cNvPr>
          <p:cNvSpPr>
            <a:spLocks noGrp="1"/>
          </p:cNvSpPr>
          <p:nvPr>
            <p:ph type="ctrTitle"/>
          </p:nvPr>
        </p:nvSpPr>
        <p:spPr>
          <a:xfrm>
            <a:off x="1524000" y="5004000"/>
            <a:ext cx="9144000" cy="684000"/>
          </a:xfrm>
        </p:spPr>
        <p:txBody>
          <a:bodyPr anchor="t"/>
          <a:lstStyle>
            <a:lvl1pPr algn="ctr">
              <a:defRPr sz="4500" cap="all" baseline="0">
                <a:solidFill>
                  <a:schemeClr val="tx2"/>
                </a:solidFill>
              </a:defRPr>
            </a:lvl1pPr>
          </a:lstStyle>
          <a:p>
            <a:r>
              <a:rPr lang="en-US"/>
              <a:t>Click to edit Master title style</a:t>
            </a:r>
            <a:endParaRPr lang="en-GB"/>
          </a:p>
        </p:txBody>
      </p:sp>
      <p:sp>
        <p:nvSpPr>
          <p:cNvPr id="7" name="Subtitle 2">
            <a:extLst>
              <a:ext uri="{FF2B5EF4-FFF2-40B4-BE49-F238E27FC236}">
                <a16:creationId xmlns:a16="http://schemas.microsoft.com/office/drawing/2014/main" id="{6C457C45-9BF4-3D7B-C636-8178E2EE47BA}"/>
              </a:ext>
            </a:extLst>
          </p:cNvPr>
          <p:cNvSpPr>
            <a:spLocks noGrp="1"/>
          </p:cNvSpPr>
          <p:nvPr>
            <p:ph type="subTitle" idx="1"/>
          </p:nvPr>
        </p:nvSpPr>
        <p:spPr>
          <a:xfrm>
            <a:off x="1524000" y="5688000"/>
            <a:ext cx="9144000" cy="521607"/>
          </a:xfrm>
        </p:spPr>
        <p:txBody>
          <a:bodyPr/>
          <a:lstStyle>
            <a:lvl1pPr marL="0" indent="0" algn="ctr">
              <a:buNone/>
              <a:defRPr sz="2000" cap="all" baseline="0">
                <a:solidFill>
                  <a:schemeClr val="tx2"/>
                </a:solidFill>
                <a:latin typeface="Kippax Modern Cnd Rg" panose="00000508000000000000"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8" name="Text Placeholder 4">
            <a:extLst>
              <a:ext uri="{FF2B5EF4-FFF2-40B4-BE49-F238E27FC236}">
                <a16:creationId xmlns:a16="http://schemas.microsoft.com/office/drawing/2014/main" id="{1ED40E93-F78A-72CB-4D17-4E5E154CDBA4}"/>
              </a:ext>
            </a:extLst>
          </p:cNvPr>
          <p:cNvSpPr>
            <a:spLocks noGrp="1"/>
          </p:cNvSpPr>
          <p:nvPr>
            <p:ph type="body" sz="quarter" idx="10"/>
          </p:nvPr>
        </p:nvSpPr>
        <p:spPr>
          <a:xfrm>
            <a:off x="3568390" y="6378498"/>
            <a:ext cx="5055220" cy="156447"/>
          </a:xfrm>
        </p:spPr>
        <p:txBody>
          <a:bodyPr/>
          <a:lstStyle>
            <a:lvl1pPr algn="ctr">
              <a:defRPr>
                <a:solidFill>
                  <a:schemeClr val="tx2"/>
                </a:solidFill>
              </a:defRPr>
            </a:lvl1pPr>
            <a:lvl2pPr algn="ctr">
              <a:defRPr/>
            </a:lvl2pPr>
            <a:lvl3pPr algn="ctr">
              <a:defRPr/>
            </a:lvl3pPr>
            <a:lvl4pPr algn="ctr">
              <a:defRPr/>
            </a:lvl4pPr>
            <a:lvl5pPr algn="ctr">
              <a:defRPr/>
            </a:lvl5pPr>
          </a:lstStyle>
          <a:p>
            <a:pPr lvl="0"/>
            <a:r>
              <a:rPr lang="en-US"/>
              <a:t>Click to edit Master text styles</a:t>
            </a:r>
          </a:p>
        </p:txBody>
      </p:sp>
    </p:spTree>
    <p:extLst>
      <p:ext uri="{BB962C8B-B14F-4D97-AF65-F5344CB8AC3E}">
        <p14:creationId xmlns:p14="http://schemas.microsoft.com/office/powerpoint/2010/main" val="90077004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gradFill flip="none" rotWithShape="1">
          <a:gsLst>
            <a:gs pos="0">
              <a:schemeClr val="accent3">
                <a:lumMod val="74000"/>
              </a:schemeClr>
            </a:gs>
            <a:gs pos="66000">
              <a:schemeClr val="accent2"/>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6E1E48-0532-49BA-C51A-49612670FAA7}"/>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5186932" y="2286000"/>
            <a:ext cx="1818136" cy="1818136"/>
          </a:xfrm>
          <a:prstGeom prst="rect">
            <a:avLst/>
          </a:prstGeom>
        </p:spPr>
      </p:pic>
      <p:sp>
        <p:nvSpPr>
          <p:cNvPr id="6" name="Title 1">
            <a:extLst>
              <a:ext uri="{FF2B5EF4-FFF2-40B4-BE49-F238E27FC236}">
                <a16:creationId xmlns:a16="http://schemas.microsoft.com/office/drawing/2014/main" id="{35D32FDF-61B4-9653-8EA6-716D612224E5}"/>
              </a:ext>
            </a:extLst>
          </p:cNvPr>
          <p:cNvSpPr>
            <a:spLocks noGrp="1"/>
          </p:cNvSpPr>
          <p:nvPr>
            <p:ph type="ctrTitle"/>
          </p:nvPr>
        </p:nvSpPr>
        <p:spPr>
          <a:xfrm>
            <a:off x="1524000" y="5004000"/>
            <a:ext cx="9144000" cy="684000"/>
          </a:xfrm>
        </p:spPr>
        <p:txBody>
          <a:bodyPr anchor="t"/>
          <a:lstStyle>
            <a:lvl1pPr algn="ctr">
              <a:defRPr sz="4500" cap="all" baseline="0">
                <a:solidFill>
                  <a:schemeClr val="bg1"/>
                </a:solidFill>
              </a:defRPr>
            </a:lvl1pPr>
          </a:lstStyle>
          <a:p>
            <a:r>
              <a:rPr lang="en-US"/>
              <a:t>Click to edit Master title style</a:t>
            </a:r>
            <a:endParaRPr lang="en-GB"/>
          </a:p>
        </p:txBody>
      </p:sp>
      <p:sp>
        <p:nvSpPr>
          <p:cNvPr id="7" name="Subtitle 2">
            <a:extLst>
              <a:ext uri="{FF2B5EF4-FFF2-40B4-BE49-F238E27FC236}">
                <a16:creationId xmlns:a16="http://schemas.microsoft.com/office/drawing/2014/main" id="{FB847157-43E0-529B-E854-6B501B667EC3}"/>
              </a:ext>
            </a:extLst>
          </p:cNvPr>
          <p:cNvSpPr>
            <a:spLocks noGrp="1"/>
          </p:cNvSpPr>
          <p:nvPr>
            <p:ph type="subTitle" idx="1"/>
          </p:nvPr>
        </p:nvSpPr>
        <p:spPr>
          <a:xfrm>
            <a:off x="1524000" y="5688000"/>
            <a:ext cx="9144000" cy="521607"/>
          </a:xfrm>
        </p:spPr>
        <p:txBody>
          <a:bodyPr/>
          <a:lstStyle>
            <a:lvl1pPr marL="0" indent="0" algn="ctr">
              <a:buNone/>
              <a:defRPr sz="2000" cap="all" baseline="0">
                <a:solidFill>
                  <a:schemeClr val="bg1"/>
                </a:solidFill>
                <a:latin typeface="Kippax Modern Cnd Rg" panose="00000508000000000000"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8" name="Text Placeholder 4">
            <a:extLst>
              <a:ext uri="{FF2B5EF4-FFF2-40B4-BE49-F238E27FC236}">
                <a16:creationId xmlns:a16="http://schemas.microsoft.com/office/drawing/2014/main" id="{42350E96-F524-EA80-46D7-C8AB93934741}"/>
              </a:ext>
            </a:extLst>
          </p:cNvPr>
          <p:cNvSpPr>
            <a:spLocks noGrp="1"/>
          </p:cNvSpPr>
          <p:nvPr>
            <p:ph type="body" sz="quarter" idx="10"/>
          </p:nvPr>
        </p:nvSpPr>
        <p:spPr>
          <a:xfrm>
            <a:off x="3568390" y="6378498"/>
            <a:ext cx="5055220" cy="156447"/>
          </a:xfrm>
        </p:spPr>
        <p:txBody>
          <a:bodyPr/>
          <a:lstStyle>
            <a:lvl1pPr algn="ctr">
              <a:defRPr>
                <a:solidFill>
                  <a:schemeClr val="bg1"/>
                </a:solidFill>
              </a:defRPr>
            </a:lvl1pPr>
            <a:lvl2pPr algn="ctr">
              <a:defRPr/>
            </a:lvl2pPr>
            <a:lvl3pPr algn="ctr">
              <a:defRPr/>
            </a:lvl3pPr>
            <a:lvl4pPr algn="ctr">
              <a:defRPr/>
            </a:lvl4pPr>
            <a:lvl5pPr algn="ctr">
              <a:defRPr/>
            </a:lvl5pPr>
          </a:lstStyle>
          <a:p>
            <a:pPr lvl="0"/>
            <a:r>
              <a:rPr lang="en-US"/>
              <a:t>Click to edit Master text styles</a:t>
            </a:r>
          </a:p>
        </p:txBody>
      </p:sp>
    </p:spTree>
    <p:extLst>
      <p:ext uri="{BB962C8B-B14F-4D97-AF65-F5344CB8AC3E}">
        <p14:creationId xmlns:p14="http://schemas.microsoft.com/office/powerpoint/2010/main" val="272575537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AC38-BED1-9031-E2E0-CB195EDFD8B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3B26F26-EA3D-40AC-124C-008BE90D71FC}"/>
              </a:ext>
            </a:extLst>
          </p:cNvPr>
          <p:cNvSpPr>
            <a:spLocks noGrp="1"/>
          </p:cNvSpPr>
          <p:nvPr>
            <p:ph idx="1"/>
          </p:nvPr>
        </p:nvSpPr>
        <p:spPr/>
        <p:txBody>
          <a:bodyPr/>
          <a:lstStyle>
            <a:lvl2pPr>
              <a:defRPr b="1" i="0">
                <a:latin typeface="Kippax Modern Bd" pitchFamily="2" charset="77"/>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FCC11D5-984D-8680-D542-25A06BDC5C8B}"/>
              </a:ext>
            </a:extLst>
          </p:cNvPr>
          <p:cNvSpPr>
            <a:spLocks noGrp="1"/>
          </p:cNvSpPr>
          <p:nvPr>
            <p:ph type="dt" sz="half" idx="10"/>
          </p:nvPr>
        </p:nvSpPr>
        <p:spPr/>
        <p:txBody>
          <a:bodyPr/>
          <a:lstStyle/>
          <a:p>
            <a:fld id="{65FF7CAD-614A-41CE-89F8-8695C991242E}" type="datetime1">
              <a:rPr lang="en-GB" smtClean="0"/>
              <a:t>16/04/2026</a:t>
            </a:fld>
            <a:endParaRPr lang="en-GB"/>
          </a:p>
        </p:txBody>
      </p:sp>
      <p:sp>
        <p:nvSpPr>
          <p:cNvPr id="5" name="Footer Placeholder 4">
            <a:extLst>
              <a:ext uri="{FF2B5EF4-FFF2-40B4-BE49-F238E27FC236}">
                <a16:creationId xmlns:a16="http://schemas.microsoft.com/office/drawing/2014/main" id="{3D2E529F-F811-2979-BFFA-08BB8BC2F2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A69BFE-A663-D9A7-8252-C853694690A1}"/>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9" name="Text Placeholder 9">
            <a:extLst>
              <a:ext uri="{FF2B5EF4-FFF2-40B4-BE49-F238E27FC236}">
                <a16:creationId xmlns:a16="http://schemas.microsoft.com/office/drawing/2014/main" id="{91A396AE-FF5C-1669-1E15-7466C352F948}"/>
              </a:ext>
            </a:extLst>
          </p:cNvPr>
          <p:cNvSpPr>
            <a:spLocks noGrp="1"/>
          </p:cNvSpPr>
          <p:nvPr>
            <p:ph type="body" sz="quarter" idx="16"/>
          </p:nvPr>
        </p:nvSpPr>
        <p:spPr>
          <a:xfrm>
            <a:off x="323850" y="6261100"/>
            <a:ext cx="5508625" cy="273844"/>
          </a:xfrm>
        </p:spPr>
        <p:txBody>
          <a:bodyPr anchor="b"/>
          <a:lstStyle>
            <a:lvl1pPr>
              <a:spcAft>
                <a:spcPts val="0"/>
              </a:spcAft>
              <a:defRPr sz="600"/>
            </a:lvl1pPr>
            <a:lvl2pPr>
              <a:spcAft>
                <a:spcPts val="0"/>
              </a:spcAft>
              <a:defRPr sz="600" b="1" i="0">
                <a:latin typeface="Kippax Modern Bd" pitchFamily="2" charset="77"/>
              </a:defRPr>
            </a:lvl2pPr>
            <a:lvl3pPr>
              <a:spcAft>
                <a:spcPts val="0"/>
              </a:spcAft>
              <a:defRPr sz="600"/>
            </a:lvl3pPr>
            <a:lvl4pPr>
              <a:spcAft>
                <a:spcPts val="0"/>
              </a:spcAft>
              <a:defRPr sz="600"/>
            </a:lvl4pPr>
            <a:lvl5pPr>
              <a:spcAft>
                <a:spcPts val="0"/>
              </a:spcAft>
              <a:defRPr sz="600"/>
            </a:lvl5pPr>
          </a:lstStyle>
          <a:p>
            <a:pPr lvl="0"/>
            <a:r>
              <a:rPr lang="en-US"/>
              <a:t>Click to edit Master text styles</a:t>
            </a:r>
          </a:p>
          <a:p>
            <a:pPr lvl="1"/>
            <a:r>
              <a:rPr lang="en-US"/>
              <a:t>Second level</a:t>
            </a:r>
          </a:p>
        </p:txBody>
      </p:sp>
      <p:sp>
        <p:nvSpPr>
          <p:cNvPr id="7" name="Text Placeholder 7">
            <a:extLst>
              <a:ext uri="{FF2B5EF4-FFF2-40B4-BE49-F238E27FC236}">
                <a16:creationId xmlns:a16="http://schemas.microsoft.com/office/drawing/2014/main" id="{A58C6CBC-7501-F367-8839-420943823BE2}"/>
              </a:ext>
            </a:extLst>
          </p:cNvPr>
          <p:cNvSpPr>
            <a:spLocks noGrp="1"/>
          </p:cNvSpPr>
          <p:nvPr>
            <p:ph type="body" sz="quarter" idx="13"/>
          </p:nvPr>
        </p:nvSpPr>
        <p:spPr>
          <a:xfrm>
            <a:off x="323850" y="323057"/>
            <a:ext cx="5772150" cy="198000"/>
          </a:xfrm>
        </p:spPr>
        <p:txBody>
          <a:bodyPr/>
          <a:lstStyle>
            <a:lvl1pPr>
              <a:lnSpc>
                <a:spcPct val="90000"/>
              </a:lnSpc>
              <a:defRPr sz="1100" cap="all" baseline="0">
                <a:solidFill>
                  <a:schemeClr val="accent3"/>
                </a:solidFill>
                <a:latin typeface="Kippax Modern Md" panose="00000600000000000000" pitchFamily="50" charset="0"/>
              </a:defRPr>
            </a:lvl1pPr>
            <a:lvl2pPr>
              <a:defRPr sz="1750"/>
            </a:lvl2pPr>
            <a:lvl3pPr>
              <a:defRPr sz="1750"/>
            </a:lvl3pPr>
            <a:lvl4pPr>
              <a:defRPr sz="1750"/>
            </a:lvl4pPr>
            <a:lvl5pPr>
              <a:defRPr sz="1750"/>
            </a:lvl5pPr>
          </a:lstStyle>
          <a:p>
            <a:pPr lvl="0"/>
            <a:r>
              <a:rPr lang="en-US"/>
              <a:t>Click to edit Master text styles</a:t>
            </a:r>
          </a:p>
        </p:txBody>
      </p:sp>
    </p:spTree>
    <p:extLst>
      <p:ext uri="{BB962C8B-B14F-4D97-AF65-F5344CB8AC3E}">
        <p14:creationId xmlns:p14="http://schemas.microsoft.com/office/powerpoint/2010/main" val="252695392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Larg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AC38-BED1-9031-E2E0-CB195EDFD8B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3B26F26-EA3D-40AC-124C-008BE90D71FC}"/>
              </a:ext>
            </a:extLst>
          </p:cNvPr>
          <p:cNvSpPr>
            <a:spLocks noGrp="1"/>
          </p:cNvSpPr>
          <p:nvPr>
            <p:ph idx="1"/>
          </p:nvPr>
        </p:nvSpPr>
        <p:spPr/>
        <p:txBody>
          <a:bodyPr/>
          <a:lstStyle>
            <a:lvl1pPr>
              <a:defRPr sz="1200"/>
            </a:lvl1pPr>
            <a:lvl2pPr marL="270000" indent="-270000">
              <a:buFont typeface="+mj-lt"/>
              <a:buAutoNum type="arabicPeriod"/>
              <a:defRPr sz="1500" b="1" i="0">
                <a:solidFill>
                  <a:schemeClr val="tx2"/>
                </a:solidFill>
                <a:latin typeface="Kippax Modern Bd" pitchFamily="2" charset="77"/>
              </a:defRPr>
            </a:lvl2pPr>
            <a:lvl3pPr>
              <a:defRPr sz="1600">
                <a:solidFill>
                  <a:schemeClr val="tx2"/>
                </a:solidFill>
              </a:defRPr>
            </a:lvl3pPr>
            <a:lvl4pPr marL="414000">
              <a:defRPr sz="1200"/>
            </a:lvl4pPr>
            <a:lvl5pPr marL="63000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FCC11D5-984D-8680-D542-25A06BDC5C8B}"/>
              </a:ext>
            </a:extLst>
          </p:cNvPr>
          <p:cNvSpPr>
            <a:spLocks noGrp="1"/>
          </p:cNvSpPr>
          <p:nvPr>
            <p:ph type="dt" sz="half" idx="10"/>
          </p:nvPr>
        </p:nvSpPr>
        <p:spPr/>
        <p:txBody>
          <a:bodyPr/>
          <a:lstStyle/>
          <a:p>
            <a:fld id="{499C7451-2CB0-44DE-A91D-D7C5F94628F5}" type="datetime1">
              <a:rPr lang="en-GB" smtClean="0"/>
              <a:t>16/04/2026</a:t>
            </a:fld>
            <a:endParaRPr lang="en-GB"/>
          </a:p>
        </p:txBody>
      </p:sp>
      <p:sp>
        <p:nvSpPr>
          <p:cNvPr id="5" name="Footer Placeholder 4">
            <a:extLst>
              <a:ext uri="{FF2B5EF4-FFF2-40B4-BE49-F238E27FC236}">
                <a16:creationId xmlns:a16="http://schemas.microsoft.com/office/drawing/2014/main" id="{3D2E529F-F811-2979-BFFA-08BB8BC2F2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A69BFE-A663-D9A7-8252-C853694690A1}"/>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9" name="Text Placeholder 9">
            <a:extLst>
              <a:ext uri="{FF2B5EF4-FFF2-40B4-BE49-F238E27FC236}">
                <a16:creationId xmlns:a16="http://schemas.microsoft.com/office/drawing/2014/main" id="{91A396AE-FF5C-1669-1E15-7466C352F948}"/>
              </a:ext>
            </a:extLst>
          </p:cNvPr>
          <p:cNvSpPr>
            <a:spLocks noGrp="1"/>
          </p:cNvSpPr>
          <p:nvPr>
            <p:ph type="body" sz="quarter" idx="16"/>
          </p:nvPr>
        </p:nvSpPr>
        <p:spPr>
          <a:xfrm>
            <a:off x="323850" y="6261100"/>
            <a:ext cx="5508625" cy="273844"/>
          </a:xfrm>
        </p:spPr>
        <p:txBody>
          <a:bodyPr anchor="b"/>
          <a:lstStyle>
            <a:lvl1pPr>
              <a:spcAft>
                <a:spcPts val="0"/>
              </a:spcAft>
              <a:defRPr sz="600"/>
            </a:lvl1pPr>
            <a:lvl2pPr>
              <a:spcAft>
                <a:spcPts val="0"/>
              </a:spcAft>
              <a:defRPr sz="600" b="1" i="0">
                <a:latin typeface="Kippax Modern Bd" pitchFamily="2" charset="77"/>
              </a:defRPr>
            </a:lvl2pPr>
            <a:lvl3pPr>
              <a:spcAft>
                <a:spcPts val="0"/>
              </a:spcAft>
              <a:defRPr sz="600"/>
            </a:lvl3pPr>
            <a:lvl4pPr>
              <a:spcAft>
                <a:spcPts val="0"/>
              </a:spcAft>
              <a:defRPr sz="600"/>
            </a:lvl4pPr>
            <a:lvl5pPr>
              <a:spcAft>
                <a:spcPts val="0"/>
              </a:spcAft>
              <a:defRPr sz="600"/>
            </a:lvl5pPr>
          </a:lstStyle>
          <a:p>
            <a:pPr lvl="0"/>
            <a:r>
              <a:rPr lang="en-US"/>
              <a:t>Click to edit Master text styles</a:t>
            </a:r>
          </a:p>
          <a:p>
            <a:pPr lvl="1"/>
            <a:r>
              <a:rPr lang="en-US"/>
              <a:t>Second level</a:t>
            </a:r>
          </a:p>
        </p:txBody>
      </p:sp>
      <p:sp>
        <p:nvSpPr>
          <p:cNvPr id="8" name="Text Placeholder 7">
            <a:extLst>
              <a:ext uri="{FF2B5EF4-FFF2-40B4-BE49-F238E27FC236}">
                <a16:creationId xmlns:a16="http://schemas.microsoft.com/office/drawing/2014/main" id="{E6F9D140-2501-74AC-B9B7-A80A5218A86C}"/>
              </a:ext>
            </a:extLst>
          </p:cNvPr>
          <p:cNvSpPr>
            <a:spLocks noGrp="1"/>
          </p:cNvSpPr>
          <p:nvPr>
            <p:ph type="body" sz="quarter" idx="13"/>
          </p:nvPr>
        </p:nvSpPr>
        <p:spPr>
          <a:xfrm>
            <a:off x="323850" y="323057"/>
            <a:ext cx="5772150" cy="198000"/>
          </a:xfrm>
        </p:spPr>
        <p:txBody>
          <a:bodyPr/>
          <a:lstStyle>
            <a:lvl1pPr>
              <a:lnSpc>
                <a:spcPct val="90000"/>
              </a:lnSpc>
              <a:defRPr sz="1100" cap="all" baseline="0">
                <a:solidFill>
                  <a:schemeClr val="accent3"/>
                </a:solidFill>
                <a:latin typeface="Kippax Modern Md" panose="00000600000000000000" pitchFamily="50" charset="0"/>
              </a:defRPr>
            </a:lvl1pPr>
            <a:lvl2pPr>
              <a:defRPr sz="1750"/>
            </a:lvl2pPr>
            <a:lvl3pPr>
              <a:defRPr sz="1750"/>
            </a:lvl3pPr>
            <a:lvl4pPr>
              <a:defRPr sz="1750"/>
            </a:lvl4pPr>
            <a:lvl5pPr>
              <a:defRPr sz="1750"/>
            </a:lvl5pPr>
          </a:lstStyle>
          <a:p>
            <a:pPr lvl="0"/>
            <a:r>
              <a:rPr lang="en-US"/>
              <a:t>Click to edit Master text styles</a:t>
            </a:r>
          </a:p>
        </p:txBody>
      </p:sp>
    </p:spTree>
    <p:extLst>
      <p:ext uri="{BB962C8B-B14F-4D97-AF65-F5344CB8AC3E}">
        <p14:creationId xmlns:p14="http://schemas.microsoft.com/office/powerpoint/2010/main" val="53202619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23D824-2B92-00E0-3B10-2E7351FAE033}"/>
              </a:ext>
            </a:extLst>
          </p:cNvPr>
          <p:cNvSpPr>
            <a:spLocks noGrp="1"/>
          </p:cNvSpPr>
          <p:nvPr>
            <p:ph sz="half" idx="1"/>
          </p:nvPr>
        </p:nvSpPr>
        <p:spPr>
          <a:xfrm>
            <a:off x="323850" y="1439069"/>
            <a:ext cx="6192000" cy="4554538"/>
          </a:xfrm>
        </p:spPr>
        <p:txBody>
          <a:bodyPr/>
          <a:lstStyle>
            <a:lvl2pPr>
              <a:defRPr b="1" i="0">
                <a:latin typeface="Kippax Modern Bd" pitchFamily="2" charset="77"/>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316325E-A8D8-4356-8054-A314C1AF0A0C}"/>
              </a:ext>
            </a:extLst>
          </p:cNvPr>
          <p:cNvSpPr>
            <a:spLocks noGrp="1"/>
          </p:cNvSpPr>
          <p:nvPr>
            <p:ph sz="half" idx="2"/>
          </p:nvPr>
        </p:nvSpPr>
        <p:spPr>
          <a:xfrm>
            <a:off x="7164000" y="1439069"/>
            <a:ext cx="4703357" cy="4554538"/>
          </a:xfrm>
        </p:spPr>
        <p:txBody>
          <a:bodyPr/>
          <a:lstStyle>
            <a:lvl2pPr>
              <a:defRPr b="1" i="0">
                <a:latin typeface="Kippax Modern Bd" pitchFamily="2" charset="77"/>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8109A4F-CF52-ABB2-91FD-CF9C01BF0DA3}"/>
              </a:ext>
            </a:extLst>
          </p:cNvPr>
          <p:cNvSpPr>
            <a:spLocks noGrp="1"/>
          </p:cNvSpPr>
          <p:nvPr>
            <p:ph type="dt" sz="half" idx="10"/>
          </p:nvPr>
        </p:nvSpPr>
        <p:spPr/>
        <p:txBody>
          <a:bodyPr/>
          <a:lstStyle/>
          <a:p>
            <a:fld id="{1624ECFD-F9C6-4925-9640-1DE89230E198}" type="datetime1">
              <a:rPr lang="en-GB" smtClean="0"/>
              <a:t>16/04/2026</a:t>
            </a:fld>
            <a:endParaRPr lang="en-GB"/>
          </a:p>
        </p:txBody>
      </p:sp>
      <p:sp>
        <p:nvSpPr>
          <p:cNvPr id="6" name="Footer Placeholder 5">
            <a:extLst>
              <a:ext uri="{FF2B5EF4-FFF2-40B4-BE49-F238E27FC236}">
                <a16:creationId xmlns:a16="http://schemas.microsoft.com/office/drawing/2014/main" id="{EC5B9B47-9D04-96FB-8B95-D7BC38470F9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59D9458-0376-0EC1-BA89-A49552E192E8}"/>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10" name="Text Placeholder 9">
            <a:extLst>
              <a:ext uri="{FF2B5EF4-FFF2-40B4-BE49-F238E27FC236}">
                <a16:creationId xmlns:a16="http://schemas.microsoft.com/office/drawing/2014/main" id="{94647DCC-A985-EEBA-C464-A0DE8BF2FBA9}"/>
              </a:ext>
            </a:extLst>
          </p:cNvPr>
          <p:cNvSpPr>
            <a:spLocks noGrp="1"/>
          </p:cNvSpPr>
          <p:nvPr>
            <p:ph type="body" sz="quarter" idx="16"/>
          </p:nvPr>
        </p:nvSpPr>
        <p:spPr>
          <a:xfrm>
            <a:off x="323850" y="6261100"/>
            <a:ext cx="5508625" cy="273844"/>
          </a:xfrm>
        </p:spPr>
        <p:txBody>
          <a:bodyPr anchor="b"/>
          <a:lstStyle>
            <a:lvl1pPr>
              <a:spcAft>
                <a:spcPts val="0"/>
              </a:spcAft>
              <a:defRPr sz="600"/>
            </a:lvl1pPr>
            <a:lvl2pPr>
              <a:spcAft>
                <a:spcPts val="0"/>
              </a:spcAft>
              <a:defRPr sz="600" b="1" i="0">
                <a:latin typeface="Kippax Modern Bd" pitchFamily="2" charset="77"/>
              </a:defRPr>
            </a:lvl2pPr>
            <a:lvl3pPr>
              <a:spcAft>
                <a:spcPts val="0"/>
              </a:spcAft>
              <a:defRPr sz="600"/>
            </a:lvl3pPr>
            <a:lvl4pPr>
              <a:spcAft>
                <a:spcPts val="0"/>
              </a:spcAft>
              <a:defRPr sz="600"/>
            </a:lvl4pPr>
            <a:lvl5pPr>
              <a:spcAft>
                <a:spcPts val="0"/>
              </a:spcAft>
              <a:defRPr sz="600"/>
            </a:lvl5pPr>
          </a:lstStyle>
          <a:p>
            <a:pPr lvl="0"/>
            <a:r>
              <a:rPr lang="en-US"/>
              <a:t>Click to edit Master text styles</a:t>
            </a:r>
          </a:p>
          <a:p>
            <a:pPr lvl="1"/>
            <a:r>
              <a:rPr lang="en-US"/>
              <a:t>Second level</a:t>
            </a:r>
          </a:p>
        </p:txBody>
      </p:sp>
      <p:sp>
        <p:nvSpPr>
          <p:cNvPr id="13" name="Title 12">
            <a:extLst>
              <a:ext uri="{FF2B5EF4-FFF2-40B4-BE49-F238E27FC236}">
                <a16:creationId xmlns:a16="http://schemas.microsoft.com/office/drawing/2014/main" id="{F62F02E7-D289-0FA8-6ACB-40684413D255}"/>
              </a:ext>
            </a:extLst>
          </p:cNvPr>
          <p:cNvSpPr>
            <a:spLocks noGrp="1"/>
          </p:cNvSpPr>
          <p:nvPr>
            <p:ph type="title"/>
          </p:nvPr>
        </p:nvSpPr>
        <p:spPr/>
        <p:txBody>
          <a:bodyPr/>
          <a:lstStyle/>
          <a:p>
            <a:r>
              <a:rPr lang="en-US"/>
              <a:t>Click to edit Master title style</a:t>
            </a:r>
            <a:endParaRPr lang="en-GB"/>
          </a:p>
        </p:txBody>
      </p:sp>
      <p:sp>
        <p:nvSpPr>
          <p:cNvPr id="8" name="Text Placeholder 7">
            <a:extLst>
              <a:ext uri="{FF2B5EF4-FFF2-40B4-BE49-F238E27FC236}">
                <a16:creationId xmlns:a16="http://schemas.microsoft.com/office/drawing/2014/main" id="{9EF4B605-DA9F-D766-5280-E9E15E93C451}"/>
              </a:ext>
            </a:extLst>
          </p:cNvPr>
          <p:cNvSpPr>
            <a:spLocks noGrp="1"/>
          </p:cNvSpPr>
          <p:nvPr>
            <p:ph type="body" sz="quarter" idx="13"/>
          </p:nvPr>
        </p:nvSpPr>
        <p:spPr>
          <a:xfrm>
            <a:off x="323850" y="323057"/>
            <a:ext cx="5772150" cy="198000"/>
          </a:xfrm>
        </p:spPr>
        <p:txBody>
          <a:bodyPr/>
          <a:lstStyle>
            <a:lvl1pPr>
              <a:lnSpc>
                <a:spcPct val="90000"/>
              </a:lnSpc>
              <a:defRPr sz="1100" cap="all" baseline="0">
                <a:solidFill>
                  <a:schemeClr val="accent3"/>
                </a:solidFill>
                <a:latin typeface="Kippax Modern Md" panose="00000600000000000000" pitchFamily="50" charset="0"/>
              </a:defRPr>
            </a:lvl1pPr>
            <a:lvl2pPr>
              <a:defRPr sz="1750"/>
            </a:lvl2pPr>
            <a:lvl3pPr>
              <a:defRPr sz="1750"/>
            </a:lvl3pPr>
            <a:lvl4pPr>
              <a:defRPr sz="1750"/>
            </a:lvl4pPr>
            <a:lvl5pPr>
              <a:defRPr sz="1750"/>
            </a:lvl5pPr>
          </a:lstStyle>
          <a:p>
            <a:pPr lvl="0"/>
            <a:r>
              <a:rPr lang="en-US"/>
              <a:t>Click to edit Master text styles</a:t>
            </a:r>
          </a:p>
        </p:txBody>
      </p:sp>
    </p:spTree>
    <p:extLst>
      <p:ext uri="{BB962C8B-B14F-4D97-AF65-F5344CB8AC3E}">
        <p14:creationId xmlns:p14="http://schemas.microsoft.com/office/powerpoint/2010/main" val="160492396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23D824-2B92-00E0-3B10-2E7351FAE033}"/>
              </a:ext>
            </a:extLst>
          </p:cNvPr>
          <p:cNvSpPr>
            <a:spLocks noGrp="1"/>
          </p:cNvSpPr>
          <p:nvPr>
            <p:ph sz="half" idx="1"/>
          </p:nvPr>
        </p:nvSpPr>
        <p:spPr>
          <a:xfrm>
            <a:off x="323850" y="2879999"/>
            <a:ext cx="2682000" cy="3113607"/>
          </a:xfrm>
        </p:spPr>
        <p:txBody>
          <a:bodyPr/>
          <a:lstStyle>
            <a:lvl2pPr>
              <a:defRPr b="1" i="0">
                <a:latin typeface="Kippax Modern Bd" pitchFamily="2" charset="77"/>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316325E-A8D8-4356-8054-A314C1AF0A0C}"/>
              </a:ext>
            </a:extLst>
          </p:cNvPr>
          <p:cNvSpPr>
            <a:spLocks noGrp="1"/>
          </p:cNvSpPr>
          <p:nvPr>
            <p:ph sz="half" idx="2"/>
          </p:nvPr>
        </p:nvSpPr>
        <p:spPr>
          <a:xfrm>
            <a:off x="3277686" y="2879999"/>
            <a:ext cx="2682000" cy="3113607"/>
          </a:xfrm>
        </p:spPr>
        <p:txBody>
          <a:bodyPr/>
          <a:lstStyle>
            <a:lvl2pPr>
              <a:defRPr b="1" i="0">
                <a:latin typeface="Kippax Modern Bd" pitchFamily="2" charset="77"/>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8109A4F-CF52-ABB2-91FD-CF9C01BF0DA3}"/>
              </a:ext>
            </a:extLst>
          </p:cNvPr>
          <p:cNvSpPr>
            <a:spLocks noGrp="1"/>
          </p:cNvSpPr>
          <p:nvPr>
            <p:ph type="dt" sz="half" idx="10"/>
          </p:nvPr>
        </p:nvSpPr>
        <p:spPr/>
        <p:txBody>
          <a:bodyPr/>
          <a:lstStyle/>
          <a:p>
            <a:fld id="{19F2E55F-A41A-4A0C-878F-70D889507AE8}" type="datetime1">
              <a:rPr lang="en-GB" smtClean="0"/>
              <a:t>16/04/2026</a:t>
            </a:fld>
            <a:endParaRPr lang="en-GB"/>
          </a:p>
        </p:txBody>
      </p:sp>
      <p:sp>
        <p:nvSpPr>
          <p:cNvPr id="6" name="Footer Placeholder 5">
            <a:extLst>
              <a:ext uri="{FF2B5EF4-FFF2-40B4-BE49-F238E27FC236}">
                <a16:creationId xmlns:a16="http://schemas.microsoft.com/office/drawing/2014/main" id="{EC5B9B47-9D04-96FB-8B95-D7BC38470F9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59D9458-0376-0EC1-BA89-A49552E192E8}"/>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10" name="Text Placeholder 9">
            <a:extLst>
              <a:ext uri="{FF2B5EF4-FFF2-40B4-BE49-F238E27FC236}">
                <a16:creationId xmlns:a16="http://schemas.microsoft.com/office/drawing/2014/main" id="{94647DCC-A985-EEBA-C464-A0DE8BF2FBA9}"/>
              </a:ext>
            </a:extLst>
          </p:cNvPr>
          <p:cNvSpPr>
            <a:spLocks noGrp="1"/>
          </p:cNvSpPr>
          <p:nvPr>
            <p:ph type="body" sz="quarter" idx="16"/>
          </p:nvPr>
        </p:nvSpPr>
        <p:spPr>
          <a:xfrm>
            <a:off x="323850" y="6261100"/>
            <a:ext cx="5508625" cy="273844"/>
          </a:xfrm>
        </p:spPr>
        <p:txBody>
          <a:bodyPr anchor="b"/>
          <a:lstStyle>
            <a:lvl1pPr>
              <a:spcAft>
                <a:spcPts val="0"/>
              </a:spcAft>
              <a:defRPr sz="600"/>
            </a:lvl1pPr>
            <a:lvl2pPr>
              <a:spcAft>
                <a:spcPts val="0"/>
              </a:spcAft>
              <a:defRPr sz="600" b="1" i="0">
                <a:latin typeface="Kippax Modern Bd" pitchFamily="2" charset="77"/>
              </a:defRPr>
            </a:lvl2pPr>
            <a:lvl3pPr>
              <a:spcAft>
                <a:spcPts val="0"/>
              </a:spcAft>
              <a:defRPr sz="600"/>
            </a:lvl3pPr>
            <a:lvl4pPr>
              <a:spcAft>
                <a:spcPts val="0"/>
              </a:spcAft>
              <a:defRPr sz="600"/>
            </a:lvl4pPr>
            <a:lvl5pPr>
              <a:spcAft>
                <a:spcPts val="0"/>
              </a:spcAft>
              <a:defRPr sz="600"/>
            </a:lvl5pPr>
          </a:lstStyle>
          <a:p>
            <a:pPr lvl="0"/>
            <a:r>
              <a:rPr lang="en-US"/>
              <a:t>Click to edit Master text styles</a:t>
            </a:r>
          </a:p>
          <a:p>
            <a:pPr lvl="1"/>
            <a:r>
              <a:rPr lang="en-US"/>
              <a:t>Second level</a:t>
            </a:r>
          </a:p>
        </p:txBody>
      </p:sp>
      <p:sp>
        <p:nvSpPr>
          <p:cNvPr id="9" name="Content Placeholder 3">
            <a:extLst>
              <a:ext uri="{FF2B5EF4-FFF2-40B4-BE49-F238E27FC236}">
                <a16:creationId xmlns:a16="http://schemas.microsoft.com/office/drawing/2014/main" id="{E3565930-92BF-95CF-A929-EA2153400938}"/>
              </a:ext>
            </a:extLst>
          </p:cNvPr>
          <p:cNvSpPr>
            <a:spLocks noGrp="1"/>
          </p:cNvSpPr>
          <p:nvPr>
            <p:ph sz="half" idx="17"/>
          </p:nvPr>
        </p:nvSpPr>
        <p:spPr>
          <a:xfrm>
            <a:off x="6231521" y="2879999"/>
            <a:ext cx="2682000" cy="3113607"/>
          </a:xfrm>
        </p:spPr>
        <p:txBody>
          <a:bodyPr/>
          <a:lstStyle>
            <a:lvl2pPr>
              <a:defRPr b="1" i="0">
                <a:latin typeface="Kippax Modern Bd" pitchFamily="2" charset="77"/>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Content Placeholder 3">
            <a:extLst>
              <a:ext uri="{FF2B5EF4-FFF2-40B4-BE49-F238E27FC236}">
                <a16:creationId xmlns:a16="http://schemas.microsoft.com/office/drawing/2014/main" id="{43209A4E-88B3-2005-A893-CE18B5D60611}"/>
              </a:ext>
            </a:extLst>
          </p:cNvPr>
          <p:cNvSpPr>
            <a:spLocks noGrp="1"/>
          </p:cNvSpPr>
          <p:nvPr>
            <p:ph sz="half" idx="18"/>
          </p:nvPr>
        </p:nvSpPr>
        <p:spPr>
          <a:xfrm>
            <a:off x="9185357" y="2879999"/>
            <a:ext cx="2682000" cy="3113607"/>
          </a:xfrm>
        </p:spPr>
        <p:txBody>
          <a:bodyPr/>
          <a:lstStyle>
            <a:lvl2pPr>
              <a:defRPr b="1" i="0">
                <a:latin typeface="Kippax Modern Bd" pitchFamily="2" charset="77"/>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Text Placeholder 7">
            <a:extLst>
              <a:ext uri="{FF2B5EF4-FFF2-40B4-BE49-F238E27FC236}">
                <a16:creationId xmlns:a16="http://schemas.microsoft.com/office/drawing/2014/main" id="{B296FE1C-5B17-9DD8-D1C2-617CFDF0289F}"/>
              </a:ext>
            </a:extLst>
          </p:cNvPr>
          <p:cNvSpPr>
            <a:spLocks noGrp="1"/>
          </p:cNvSpPr>
          <p:nvPr>
            <p:ph type="body" sz="quarter" idx="13"/>
          </p:nvPr>
        </p:nvSpPr>
        <p:spPr>
          <a:xfrm>
            <a:off x="323850" y="323057"/>
            <a:ext cx="5772150" cy="198000"/>
          </a:xfrm>
        </p:spPr>
        <p:txBody>
          <a:bodyPr/>
          <a:lstStyle>
            <a:lvl1pPr>
              <a:lnSpc>
                <a:spcPct val="90000"/>
              </a:lnSpc>
              <a:defRPr sz="1100" cap="all" baseline="0">
                <a:solidFill>
                  <a:schemeClr val="accent3"/>
                </a:solidFill>
                <a:latin typeface="Kippax Modern Md" panose="00000600000000000000" pitchFamily="50" charset="0"/>
              </a:defRPr>
            </a:lvl1pPr>
            <a:lvl2pPr>
              <a:defRPr sz="1750"/>
            </a:lvl2pPr>
            <a:lvl3pPr>
              <a:defRPr sz="1750"/>
            </a:lvl3pPr>
            <a:lvl4pPr>
              <a:defRPr sz="1750"/>
            </a:lvl4pPr>
            <a:lvl5pPr>
              <a:defRPr sz="1750"/>
            </a:lvl5pPr>
          </a:lstStyle>
          <a:p>
            <a:pPr lvl="0"/>
            <a:r>
              <a:rPr lang="en-US"/>
              <a:t>Click to edit Master text styles</a:t>
            </a:r>
          </a:p>
        </p:txBody>
      </p:sp>
      <p:sp>
        <p:nvSpPr>
          <p:cNvPr id="12" name="Title 1">
            <a:extLst>
              <a:ext uri="{FF2B5EF4-FFF2-40B4-BE49-F238E27FC236}">
                <a16:creationId xmlns:a16="http://schemas.microsoft.com/office/drawing/2014/main" id="{EF0E8E5C-E2FE-D1AE-499E-2F6CB525EDA6}"/>
              </a:ext>
            </a:extLst>
          </p:cNvPr>
          <p:cNvSpPr>
            <a:spLocks noGrp="1"/>
          </p:cNvSpPr>
          <p:nvPr>
            <p:ph type="title"/>
          </p:nvPr>
        </p:nvSpPr>
        <p:spPr>
          <a:xfrm>
            <a:off x="323851" y="900000"/>
            <a:ext cx="11544299" cy="900000"/>
          </a:xfrm>
        </p:spPr>
        <p:txBody>
          <a:bodyPr/>
          <a:lstStyle>
            <a:lvl1pPr>
              <a:lnSpc>
                <a:spcPct val="85000"/>
              </a:lnSpc>
              <a:defRPr sz="6000">
                <a:solidFill>
                  <a:schemeClr val="tx2"/>
                </a:solidFill>
                <a:latin typeface="Kippax Modern Cnd Md" panose="00000608000000000000" pitchFamily="50" charset="0"/>
              </a:defRPr>
            </a:lvl1pPr>
          </a:lstStyle>
          <a:p>
            <a:r>
              <a:rPr lang="en-US"/>
              <a:t>Click to edit Master title style</a:t>
            </a:r>
            <a:endParaRPr lang="en-GB"/>
          </a:p>
        </p:txBody>
      </p:sp>
      <p:sp>
        <p:nvSpPr>
          <p:cNvPr id="14" name="Text Placeholder 7">
            <a:extLst>
              <a:ext uri="{FF2B5EF4-FFF2-40B4-BE49-F238E27FC236}">
                <a16:creationId xmlns:a16="http://schemas.microsoft.com/office/drawing/2014/main" id="{9B2A7565-526B-ADEE-29D3-9D2035C25744}"/>
              </a:ext>
            </a:extLst>
          </p:cNvPr>
          <p:cNvSpPr>
            <a:spLocks noGrp="1"/>
          </p:cNvSpPr>
          <p:nvPr>
            <p:ph type="body" sz="quarter" idx="15"/>
          </p:nvPr>
        </p:nvSpPr>
        <p:spPr>
          <a:xfrm>
            <a:off x="323850" y="1800000"/>
            <a:ext cx="11544300" cy="808832"/>
          </a:xfrm>
        </p:spPr>
        <p:txBody>
          <a:bodyPr/>
          <a:lstStyle>
            <a:lvl1pPr>
              <a:spcAft>
                <a:spcPts val="850"/>
              </a:spcAft>
              <a:defRPr sz="2250">
                <a:solidFill>
                  <a:schemeClr val="tx2"/>
                </a:solidFill>
                <a:latin typeface="Kippax Modern Bd" panose="00000800000000000000" pitchFamily="50" charset="0"/>
              </a:defRPr>
            </a:lvl1pPr>
            <a:lvl2pPr>
              <a:spcAft>
                <a:spcPts val="850"/>
              </a:spcAft>
              <a:defRPr sz="2500">
                <a:solidFill>
                  <a:schemeClr val="accent3"/>
                </a:solidFill>
              </a:defRPr>
            </a:lvl2pPr>
            <a:lvl3pPr>
              <a:spcAft>
                <a:spcPts val="850"/>
              </a:spcAft>
              <a:defRPr sz="2500">
                <a:solidFill>
                  <a:schemeClr val="accent3"/>
                </a:solidFill>
              </a:defRPr>
            </a:lvl3pPr>
            <a:lvl4pPr>
              <a:spcAft>
                <a:spcPts val="850"/>
              </a:spcAft>
              <a:defRPr sz="2500">
                <a:solidFill>
                  <a:schemeClr val="accent3"/>
                </a:solidFill>
              </a:defRPr>
            </a:lvl4pPr>
            <a:lvl5pPr>
              <a:spcAft>
                <a:spcPts val="850"/>
              </a:spcAft>
              <a:defRPr sz="2500">
                <a:solidFill>
                  <a:schemeClr val="accent3"/>
                </a:solidFill>
              </a:defRPr>
            </a:lvl5pPr>
          </a:lstStyle>
          <a:p>
            <a:pPr lvl="0"/>
            <a:r>
              <a:rPr lang="en-US"/>
              <a:t>Click to edit Master text styles</a:t>
            </a:r>
          </a:p>
        </p:txBody>
      </p:sp>
    </p:spTree>
    <p:extLst>
      <p:ext uri="{BB962C8B-B14F-4D97-AF65-F5344CB8AC3E}">
        <p14:creationId xmlns:p14="http://schemas.microsoft.com/office/powerpoint/2010/main" val="184575020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and Image">
    <p:bg>
      <p:bgPr>
        <a:solidFill>
          <a:schemeClr val="accent2"/>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A29FE844-8652-43F5-18E7-2C6F2BFB93A2}"/>
              </a:ext>
            </a:extLst>
          </p:cNvPr>
          <p:cNvSpPr>
            <a:spLocks noGrp="1"/>
          </p:cNvSpPr>
          <p:nvPr>
            <p:ph type="pic" sz="quarter" idx="17"/>
          </p:nvPr>
        </p:nvSpPr>
        <p:spPr>
          <a:xfrm>
            <a:off x="6096000" y="0"/>
            <a:ext cx="6096000" cy="6858000"/>
          </a:xfrm>
          <a:solidFill>
            <a:schemeClr val="bg1">
              <a:lumMod val="85000"/>
            </a:schemeClr>
          </a:solidFill>
        </p:spPr>
        <p:txBody>
          <a:bodyPr/>
          <a:lstStyle/>
          <a:p>
            <a:r>
              <a:rPr lang="en-US"/>
              <a:t>Click icon to add picture</a:t>
            </a:r>
            <a:endParaRPr lang="en-GB"/>
          </a:p>
        </p:txBody>
      </p:sp>
      <p:sp>
        <p:nvSpPr>
          <p:cNvPr id="2" name="Title 1">
            <a:extLst>
              <a:ext uri="{FF2B5EF4-FFF2-40B4-BE49-F238E27FC236}">
                <a16:creationId xmlns:a16="http://schemas.microsoft.com/office/drawing/2014/main" id="{AA2934A7-BB27-0705-778A-9BC1A80F5880}"/>
              </a:ext>
            </a:extLst>
          </p:cNvPr>
          <p:cNvSpPr>
            <a:spLocks noGrp="1"/>
          </p:cNvSpPr>
          <p:nvPr>
            <p:ph type="title"/>
          </p:nvPr>
        </p:nvSpPr>
        <p:spPr>
          <a:xfrm>
            <a:off x="323851" y="900000"/>
            <a:ext cx="4175999" cy="900000"/>
          </a:xfrm>
        </p:spPr>
        <p:txBody>
          <a:bodyPr/>
          <a:lstStyle>
            <a:lvl1pPr>
              <a:lnSpc>
                <a:spcPct val="85000"/>
              </a:lnSpc>
              <a:defRPr sz="6000">
                <a:solidFill>
                  <a:schemeClr val="bg1"/>
                </a:solidFill>
                <a:latin typeface="Kippax Modern Cnd Md" panose="00000608000000000000" pitchFamily="50" charset="0"/>
              </a:defRPr>
            </a:lvl1pPr>
          </a:lstStyle>
          <a:p>
            <a:r>
              <a:rPr lang="en-US"/>
              <a:t>Click to edit Master title style</a:t>
            </a:r>
            <a:endParaRPr lang="en-GB"/>
          </a:p>
        </p:txBody>
      </p:sp>
      <p:sp>
        <p:nvSpPr>
          <p:cNvPr id="5" name="Date Placeholder 4">
            <a:extLst>
              <a:ext uri="{FF2B5EF4-FFF2-40B4-BE49-F238E27FC236}">
                <a16:creationId xmlns:a16="http://schemas.microsoft.com/office/drawing/2014/main" id="{48109A4F-CF52-ABB2-91FD-CF9C01BF0DA3}"/>
              </a:ext>
            </a:extLst>
          </p:cNvPr>
          <p:cNvSpPr>
            <a:spLocks noGrp="1"/>
          </p:cNvSpPr>
          <p:nvPr>
            <p:ph type="dt" sz="half" idx="10"/>
          </p:nvPr>
        </p:nvSpPr>
        <p:spPr/>
        <p:txBody>
          <a:bodyPr/>
          <a:lstStyle>
            <a:lvl1pPr>
              <a:defRPr>
                <a:solidFill>
                  <a:schemeClr val="bg1"/>
                </a:solidFill>
              </a:defRPr>
            </a:lvl1pPr>
          </a:lstStyle>
          <a:p>
            <a:fld id="{6C20C656-3182-4352-BEC5-C4F34F0E2880}" type="datetime1">
              <a:rPr lang="en-GB" smtClean="0"/>
              <a:t>16/04/2026</a:t>
            </a:fld>
            <a:endParaRPr lang="en-GB"/>
          </a:p>
        </p:txBody>
      </p:sp>
      <p:sp>
        <p:nvSpPr>
          <p:cNvPr id="6" name="Footer Placeholder 5">
            <a:extLst>
              <a:ext uri="{FF2B5EF4-FFF2-40B4-BE49-F238E27FC236}">
                <a16:creationId xmlns:a16="http://schemas.microsoft.com/office/drawing/2014/main" id="{EC5B9B47-9D04-96FB-8B95-D7BC38470F9A}"/>
              </a:ext>
            </a:extLst>
          </p:cNvPr>
          <p:cNvSpPr>
            <a:spLocks noGrp="1"/>
          </p:cNvSpPr>
          <p:nvPr>
            <p:ph type="ftr" sz="quarter" idx="11"/>
          </p:nvPr>
        </p:nvSpPr>
        <p:spPr/>
        <p:txBody>
          <a:bodyPr/>
          <a:lstStyle>
            <a:lvl1pPr>
              <a:defRPr>
                <a:solidFill>
                  <a:schemeClr val="bg1"/>
                </a:solidFill>
              </a:defRPr>
            </a:lvl1pPr>
          </a:lstStyle>
          <a:p>
            <a:endParaRPr lang="en-GB"/>
          </a:p>
        </p:txBody>
      </p:sp>
      <p:sp>
        <p:nvSpPr>
          <p:cNvPr id="7" name="Slide Number Placeholder 6">
            <a:extLst>
              <a:ext uri="{FF2B5EF4-FFF2-40B4-BE49-F238E27FC236}">
                <a16:creationId xmlns:a16="http://schemas.microsoft.com/office/drawing/2014/main" id="{859D9458-0376-0EC1-BA89-A49552E192E8}"/>
              </a:ext>
            </a:extLst>
          </p:cNvPr>
          <p:cNvSpPr>
            <a:spLocks noGrp="1"/>
          </p:cNvSpPr>
          <p:nvPr>
            <p:ph type="sldNum" sz="quarter" idx="12"/>
          </p:nvPr>
        </p:nvSpPr>
        <p:spPr/>
        <p:txBody>
          <a:bodyPr/>
          <a:lstStyle>
            <a:lvl1pPr>
              <a:defRPr>
                <a:solidFill>
                  <a:schemeClr val="bg1"/>
                </a:solidFill>
              </a:defRPr>
            </a:lvl1p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71E4D55A-889B-DBE3-3974-7AB9DDF58C31}"/>
              </a:ext>
            </a:extLst>
          </p:cNvPr>
          <p:cNvSpPr>
            <a:spLocks noGrp="1"/>
          </p:cNvSpPr>
          <p:nvPr>
            <p:ph type="body" sz="quarter" idx="15"/>
          </p:nvPr>
        </p:nvSpPr>
        <p:spPr>
          <a:xfrm>
            <a:off x="323850" y="1800000"/>
            <a:ext cx="4176000" cy="808832"/>
          </a:xfrm>
        </p:spPr>
        <p:txBody>
          <a:bodyPr/>
          <a:lstStyle>
            <a:lvl1pPr>
              <a:spcAft>
                <a:spcPts val="850"/>
              </a:spcAft>
              <a:defRPr sz="2250">
                <a:solidFill>
                  <a:schemeClr val="accent3"/>
                </a:solidFill>
                <a:latin typeface="Kippax Modern Bd" panose="00000800000000000000" pitchFamily="50" charset="0"/>
              </a:defRPr>
            </a:lvl1pPr>
            <a:lvl2pPr>
              <a:spcAft>
                <a:spcPts val="850"/>
              </a:spcAft>
              <a:defRPr sz="2500">
                <a:solidFill>
                  <a:schemeClr val="accent3"/>
                </a:solidFill>
              </a:defRPr>
            </a:lvl2pPr>
            <a:lvl3pPr>
              <a:spcAft>
                <a:spcPts val="850"/>
              </a:spcAft>
              <a:defRPr sz="2500">
                <a:solidFill>
                  <a:schemeClr val="accent3"/>
                </a:solidFill>
              </a:defRPr>
            </a:lvl3pPr>
            <a:lvl4pPr>
              <a:spcAft>
                <a:spcPts val="850"/>
              </a:spcAft>
              <a:defRPr sz="2500">
                <a:solidFill>
                  <a:schemeClr val="accent3"/>
                </a:solidFill>
              </a:defRPr>
            </a:lvl4pPr>
            <a:lvl5pPr>
              <a:spcAft>
                <a:spcPts val="850"/>
              </a:spcAft>
              <a:defRPr sz="2500">
                <a:solidFill>
                  <a:schemeClr val="accent3"/>
                </a:solidFill>
              </a:defRPr>
            </a:lvl5pPr>
          </a:lstStyle>
          <a:p>
            <a:pPr lvl="0"/>
            <a:r>
              <a:rPr lang="en-US"/>
              <a:t>Click to edit Master text styles</a:t>
            </a:r>
          </a:p>
        </p:txBody>
      </p:sp>
      <p:sp>
        <p:nvSpPr>
          <p:cNvPr id="10" name="Text Placeholder 9">
            <a:extLst>
              <a:ext uri="{FF2B5EF4-FFF2-40B4-BE49-F238E27FC236}">
                <a16:creationId xmlns:a16="http://schemas.microsoft.com/office/drawing/2014/main" id="{94647DCC-A985-EEBA-C464-A0DE8BF2FBA9}"/>
              </a:ext>
            </a:extLst>
          </p:cNvPr>
          <p:cNvSpPr>
            <a:spLocks noGrp="1"/>
          </p:cNvSpPr>
          <p:nvPr>
            <p:ph type="body" sz="quarter" idx="16"/>
          </p:nvPr>
        </p:nvSpPr>
        <p:spPr>
          <a:xfrm>
            <a:off x="323850" y="6261100"/>
            <a:ext cx="4176000" cy="273844"/>
          </a:xfrm>
        </p:spPr>
        <p:txBody>
          <a:bodyPr anchor="b"/>
          <a:lstStyle>
            <a:lvl1pPr>
              <a:spcAft>
                <a:spcPts val="0"/>
              </a:spcAft>
              <a:defRPr sz="600">
                <a:solidFill>
                  <a:schemeClr val="bg1"/>
                </a:solidFill>
              </a:defRPr>
            </a:lvl1pPr>
            <a:lvl2pPr>
              <a:spcAft>
                <a:spcPts val="0"/>
              </a:spcAft>
              <a:defRPr sz="600" b="1" i="0">
                <a:solidFill>
                  <a:schemeClr val="bg1"/>
                </a:solidFill>
                <a:latin typeface="Kippax Modern Bd" pitchFamily="2" charset="77"/>
              </a:defRPr>
            </a:lvl2pPr>
            <a:lvl3pPr>
              <a:spcAft>
                <a:spcPts val="0"/>
              </a:spcAft>
              <a:defRPr sz="600"/>
            </a:lvl3pPr>
            <a:lvl4pPr>
              <a:spcAft>
                <a:spcPts val="0"/>
              </a:spcAft>
              <a:defRPr sz="600"/>
            </a:lvl4pPr>
            <a:lvl5pPr>
              <a:spcAft>
                <a:spcPts val="0"/>
              </a:spcAft>
              <a:defRPr sz="600"/>
            </a:lvl5pPr>
          </a:lstStyle>
          <a:p>
            <a:pPr lvl="0"/>
            <a:r>
              <a:rPr lang="en-US"/>
              <a:t>Click to edit Master text styles</a:t>
            </a:r>
          </a:p>
          <a:p>
            <a:pPr lvl="1"/>
            <a:r>
              <a:rPr lang="en-US"/>
              <a:t>Second level</a:t>
            </a:r>
          </a:p>
        </p:txBody>
      </p:sp>
      <p:sp>
        <p:nvSpPr>
          <p:cNvPr id="15" name="Content Placeholder 2">
            <a:extLst>
              <a:ext uri="{FF2B5EF4-FFF2-40B4-BE49-F238E27FC236}">
                <a16:creationId xmlns:a16="http://schemas.microsoft.com/office/drawing/2014/main" id="{A3440D64-CA09-475F-6249-C4B048CF68E4}"/>
              </a:ext>
            </a:extLst>
          </p:cNvPr>
          <p:cNvSpPr>
            <a:spLocks noGrp="1"/>
          </p:cNvSpPr>
          <p:nvPr>
            <p:ph sz="half" idx="1"/>
          </p:nvPr>
        </p:nvSpPr>
        <p:spPr>
          <a:xfrm>
            <a:off x="323850" y="2880000"/>
            <a:ext cx="4176000" cy="3114400"/>
          </a:xfrm>
        </p:spPr>
        <p:txBody>
          <a:bodyPr/>
          <a:lstStyle>
            <a:lvl1pPr>
              <a:defRPr>
                <a:solidFill>
                  <a:schemeClr val="bg1"/>
                </a:solidFill>
              </a:defRPr>
            </a:lvl1pPr>
            <a:lvl2pPr>
              <a:defRPr b="1" i="0">
                <a:solidFill>
                  <a:schemeClr val="bg1"/>
                </a:solidFill>
                <a:latin typeface="Kippax Modern Bd" pitchFamily="2" charset="77"/>
              </a:defRPr>
            </a:lvl2pPr>
            <a:lvl3pPr>
              <a:defRPr>
                <a:solidFill>
                  <a:schemeClr val="bg1"/>
                </a:solidFill>
              </a:defRPr>
            </a:lvl3pPr>
            <a:lvl4pPr>
              <a:buClr>
                <a:schemeClr val="bg1"/>
              </a:buClr>
              <a:defRPr>
                <a:solidFill>
                  <a:schemeClr val="bg1"/>
                </a:solidFill>
              </a:defRPr>
            </a:lvl4pPr>
            <a:lvl5pPr>
              <a:buClr>
                <a:schemeClr val="tx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7">
            <a:extLst>
              <a:ext uri="{FF2B5EF4-FFF2-40B4-BE49-F238E27FC236}">
                <a16:creationId xmlns:a16="http://schemas.microsoft.com/office/drawing/2014/main" id="{A864D5B0-668F-2329-431B-2220DC3B64E1}"/>
              </a:ext>
            </a:extLst>
          </p:cNvPr>
          <p:cNvSpPr>
            <a:spLocks noGrp="1"/>
          </p:cNvSpPr>
          <p:nvPr>
            <p:ph type="body" sz="quarter" idx="13"/>
          </p:nvPr>
        </p:nvSpPr>
        <p:spPr>
          <a:xfrm>
            <a:off x="323850" y="323056"/>
            <a:ext cx="4176000" cy="198943"/>
          </a:xfrm>
        </p:spPr>
        <p:txBody>
          <a:bodyPr/>
          <a:lstStyle>
            <a:lvl1pPr>
              <a:lnSpc>
                <a:spcPct val="90000"/>
              </a:lnSpc>
              <a:defRPr sz="1100" cap="all" baseline="0">
                <a:solidFill>
                  <a:schemeClr val="accent3"/>
                </a:solidFill>
                <a:latin typeface="Kippax Modern Md" panose="00000600000000000000" pitchFamily="50" charset="0"/>
              </a:defRPr>
            </a:lvl1pPr>
            <a:lvl2pPr>
              <a:defRPr sz="1750"/>
            </a:lvl2pPr>
            <a:lvl3pPr>
              <a:defRPr sz="1750"/>
            </a:lvl3pPr>
            <a:lvl4pPr>
              <a:defRPr sz="1750"/>
            </a:lvl4pPr>
            <a:lvl5pPr>
              <a:defRPr sz="1750"/>
            </a:lvl5pPr>
          </a:lstStyle>
          <a:p>
            <a:pPr lvl="0"/>
            <a:r>
              <a:rPr lang="en-US"/>
              <a:t>Click to edit Master text styles</a:t>
            </a:r>
          </a:p>
        </p:txBody>
      </p:sp>
    </p:spTree>
    <p:extLst>
      <p:ext uri="{BB962C8B-B14F-4D97-AF65-F5344CB8AC3E}">
        <p14:creationId xmlns:p14="http://schemas.microsoft.com/office/powerpoint/2010/main" val="3645343772"/>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Content Full Bleed Image">
    <p:bg>
      <p:bgPr>
        <a:solidFill>
          <a:schemeClr val="bg1">
            <a:lumMod val="85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0F66057-E59B-619F-3F53-464B86BB881B}"/>
              </a:ext>
            </a:extLst>
          </p:cNvPr>
          <p:cNvSpPr/>
          <p:nvPr userDrawn="1"/>
        </p:nvSpPr>
        <p:spPr>
          <a:xfrm>
            <a:off x="0" y="0"/>
            <a:ext cx="6096000" cy="6858000"/>
          </a:xfrm>
          <a:prstGeom prst="rect">
            <a:avLst/>
          </a:prstGeom>
          <a:gradFill>
            <a:gsLst>
              <a:gs pos="0">
                <a:schemeClr val="tx1">
                  <a:alpha val="30000"/>
                </a:schemeClr>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solidFill>
                <a:schemeClr val="bg1"/>
              </a:solidFill>
            </a:endParaRPr>
          </a:p>
        </p:txBody>
      </p:sp>
      <p:sp>
        <p:nvSpPr>
          <p:cNvPr id="5" name="Date Placeholder 4">
            <a:extLst>
              <a:ext uri="{FF2B5EF4-FFF2-40B4-BE49-F238E27FC236}">
                <a16:creationId xmlns:a16="http://schemas.microsoft.com/office/drawing/2014/main" id="{48109A4F-CF52-ABB2-91FD-CF9C01BF0DA3}"/>
              </a:ext>
            </a:extLst>
          </p:cNvPr>
          <p:cNvSpPr>
            <a:spLocks noGrp="1"/>
          </p:cNvSpPr>
          <p:nvPr>
            <p:ph type="dt" sz="half" idx="10"/>
          </p:nvPr>
        </p:nvSpPr>
        <p:spPr/>
        <p:txBody>
          <a:bodyPr/>
          <a:lstStyle>
            <a:lvl1pPr>
              <a:defRPr>
                <a:solidFill>
                  <a:schemeClr val="bg1"/>
                </a:solidFill>
              </a:defRPr>
            </a:lvl1pPr>
          </a:lstStyle>
          <a:p>
            <a:fld id="{69266D22-4A58-46FC-BBE8-924D77136C55}" type="datetime1">
              <a:rPr lang="en-GB" smtClean="0"/>
              <a:t>16/04/2026</a:t>
            </a:fld>
            <a:endParaRPr lang="en-GB"/>
          </a:p>
        </p:txBody>
      </p:sp>
      <p:sp>
        <p:nvSpPr>
          <p:cNvPr id="6" name="Footer Placeholder 5">
            <a:extLst>
              <a:ext uri="{FF2B5EF4-FFF2-40B4-BE49-F238E27FC236}">
                <a16:creationId xmlns:a16="http://schemas.microsoft.com/office/drawing/2014/main" id="{EC5B9B47-9D04-96FB-8B95-D7BC38470F9A}"/>
              </a:ext>
            </a:extLst>
          </p:cNvPr>
          <p:cNvSpPr>
            <a:spLocks noGrp="1"/>
          </p:cNvSpPr>
          <p:nvPr>
            <p:ph type="ftr" sz="quarter" idx="11"/>
          </p:nvPr>
        </p:nvSpPr>
        <p:spPr/>
        <p:txBody>
          <a:bodyPr/>
          <a:lstStyle>
            <a:lvl1pPr>
              <a:defRPr>
                <a:solidFill>
                  <a:schemeClr val="bg1"/>
                </a:solidFill>
              </a:defRPr>
            </a:lvl1pPr>
          </a:lstStyle>
          <a:p>
            <a:endParaRPr lang="en-GB"/>
          </a:p>
        </p:txBody>
      </p:sp>
      <p:sp>
        <p:nvSpPr>
          <p:cNvPr id="7" name="Slide Number Placeholder 6">
            <a:extLst>
              <a:ext uri="{FF2B5EF4-FFF2-40B4-BE49-F238E27FC236}">
                <a16:creationId xmlns:a16="http://schemas.microsoft.com/office/drawing/2014/main" id="{859D9458-0376-0EC1-BA89-A49552E192E8}"/>
              </a:ext>
            </a:extLst>
          </p:cNvPr>
          <p:cNvSpPr>
            <a:spLocks noGrp="1"/>
          </p:cNvSpPr>
          <p:nvPr>
            <p:ph type="sldNum" sz="quarter" idx="12"/>
          </p:nvPr>
        </p:nvSpPr>
        <p:spPr/>
        <p:txBody>
          <a:bodyPr/>
          <a:lstStyle>
            <a:lvl1pPr>
              <a:defRPr>
                <a:solidFill>
                  <a:schemeClr val="bg1"/>
                </a:solidFill>
              </a:defRPr>
            </a:lvl1pPr>
          </a:lstStyle>
          <a:p>
            <a:fld id="{CBA53E11-492D-48B3-9F9B-09541CA2A39A}" type="slidenum">
              <a:rPr lang="en-GB" smtClean="0"/>
              <a:pPr/>
              <a:t>‹#›</a:t>
            </a:fld>
            <a:endParaRPr lang="en-GB"/>
          </a:p>
        </p:txBody>
      </p:sp>
      <p:sp>
        <p:nvSpPr>
          <p:cNvPr id="10" name="Text Placeholder 9">
            <a:extLst>
              <a:ext uri="{FF2B5EF4-FFF2-40B4-BE49-F238E27FC236}">
                <a16:creationId xmlns:a16="http://schemas.microsoft.com/office/drawing/2014/main" id="{94647DCC-A985-EEBA-C464-A0DE8BF2FBA9}"/>
              </a:ext>
            </a:extLst>
          </p:cNvPr>
          <p:cNvSpPr>
            <a:spLocks noGrp="1"/>
          </p:cNvSpPr>
          <p:nvPr>
            <p:ph type="body" sz="quarter" idx="16"/>
          </p:nvPr>
        </p:nvSpPr>
        <p:spPr>
          <a:xfrm>
            <a:off x="323850" y="6261100"/>
            <a:ext cx="4175999" cy="273844"/>
          </a:xfrm>
        </p:spPr>
        <p:txBody>
          <a:bodyPr anchor="b"/>
          <a:lstStyle>
            <a:lvl1pPr>
              <a:spcAft>
                <a:spcPts val="0"/>
              </a:spcAft>
              <a:defRPr sz="600">
                <a:solidFill>
                  <a:schemeClr val="bg1"/>
                </a:solidFill>
              </a:defRPr>
            </a:lvl1pPr>
            <a:lvl2pPr>
              <a:spcAft>
                <a:spcPts val="0"/>
              </a:spcAft>
              <a:defRPr sz="600" b="1" i="0">
                <a:solidFill>
                  <a:schemeClr val="bg1"/>
                </a:solidFill>
                <a:latin typeface="Kippax Modern Bd" pitchFamily="2" charset="77"/>
              </a:defRPr>
            </a:lvl2pPr>
            <a:lvl3pPr>
              <a:spcAft>
                <a:spcPts val="0"/>
              </a:spcAft>
              <a:defRPr sz="600"/>
            </a:lvl3pPr>
            <a:lvl4pPr>
              <a:spcAft>
                <a:spcPts val="0"/>
              </a:spcAft>
              <a:defRPr sz="600"/>
            </a:lvl4pPr>
            <a:lvl5pPr>
              <a:spcAft>
                <a:spcPts val="0"/>
              </a:spcAft>
              <a:defRPr sz="600"/>
            </a:lvl5pPr>
          </a:lstStyle>
          <a:p>
            <a:pPr lvl="0"/>
            <a:r>
              <a:rPr lang="en-US"/>
              <a:t>Click to edit Master text styles</a:t>
            </a:r>
          </a:p>
          <a:p>
            <a:pPr lvl="1"/>
            <a:r>
              <a:rPr lang="en-US"/>
              <a:t>Second level</a:t>
            </a:r>
          </a:p>
        </p:txBody>
      </p:sp>
      <p:pic>
        <p:nvPicPr>
          <p:cNvPr id="11" name="Picture 10">
            <a:extLst>
              <a:ext uri="{FF2B5EF4-FFF2-40B4-BE49-F238E27FC236}">
                <a16:creationId xmlns:a16="http://schemas.microsoft.com/office/drawing/2014/main" id="{B70EC278-7C86-5FB1-9BFF-DE27BC3CCF13}"/>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764772" y="6164159"/>
            <a:ext cx="1103378" cy="399289"/>
          </a:xfrm>
          <a:prstGeom prst="rect">
            <a:avLst/>
          </a:prstGeom>
        </p:spPr>
      </p:pic>
      <p:sp>
        <p:nvSpPr>
          <p:cNvPr id="12" name="Text Placeholder 7">
            <a:extLst>
              <a:ext uri="{FF2B5EF4-FFF2-40B4-BE49-F238E27FC236}">
                <a16:creationId xmlns:a16="http://schemas.microsoft.com/office/drawing/2014/main" id="{86A84AE6-BD60-1F4C-C5A6-98A4C5ACDDD3}"/>
              </a:ext>
            </a:extLst>
          </p:cNvPr>
          <p:cNvSpPr>
            <a:spLocks noGrp="1"/>
          </p:cNvSpPr>
          <p:nvPr>
            <p:ph type="body" sz="quarter" idx="13"/>
          </p:nvPr>
        </p:nvSpPr>
        <p:spPr>
          <a:xfrm>
            <a:off x="323850" y="323056"/>
            <a:ext cx="4176000" cy="198943"/>
          </a:xfrm>
        </p:spPr>
        <p:txBody>
          <a:bodyPr/>
          <a:lstStyle>
            <a:lvl1pPr>
              <a:lnSpc>
                <a:spcPct val="90000"/>
              </a:lnSpc>
              <a:defRPr sz="1100" cap="all" baseline="0">
                <a:solidFill>
                  <a:schemeClr val="bg1"/>
                </a:solidFill>
                <a:latin typeface="Kippax Modern Md" panose="00000600000000000000" pitchFamily="50" charset="0"/>
              </a:defRPr>
            </a:lvl1pPr>
            <a:lvl2pPr>
              <a:defRPr sz="1750"/>
            </a:lvl2pPr>
            <a:lvl3pPr>
              <a:defRPr sz="1750"/>
            </a:lvl3pPr>
            <a:lvl4pPr>
              <a:defRPr sz="1750"/>
            </a:lvl4pPr>
            <a:lvl5pPr>
              <a:defRPr sz="1750"/>
            </a:lvl5pPr>
          </a:lstStyle>
          <a:p>
            <a:pPr lvl="0"/>
            <a:r>
              <a:rPr lang="en-US"/>
              <a:t>Click to edit Master text styles</a:t>
            </a:r>
          </a:p>
        </p:txBody>
      </p:sp>
      <p:sp>
        <p:nvSpPr>
          <p:cNvPr id="3" name="Title 1">
            <a:extLst>
              <a:ext uri="{FF2B5EF4-FFF2-40B4-BE49-F238E27FC236}">
                <a16:creationId xmlns:a16="http://schemas.microsoft.com/office/drawing/2014/main" id="{98805BB3-7F95-DBC5-A2EC-745B2DE68741}"/>
              </a:ext>
            </a:extLst>
          </p:cNvPr>
          <p:cNvSpPr>
            <a:spLocks noGrp="1"/>
          </p:cNvSpPr>
          <p:nvPr>
            <p:ph type="title"/>
          </p:nvPr>
        </p:nvSpPr>
        <p:spPr>
          <a:xfrm>
            <a:off x="323851" y="900000"/>
            <a:ext cx="4175999" cy="900000"/>
          </a:xfrm>
        </p:spPr>
        <p:txBody>
          <a:bodyPr/>
          <a:lstStyle>
            <a:lvl1pPr>
              <a:lnSpc>
                <a:spcPct val="85000"/>
              </a:lnSpc>
              <a:defRPr sz="6000">
                <a:solidFill>
                  <a:schemeClr val="bg1"/>
                </a:solidFill>
                <a:latin typeface="Kippax Modern Cnd Md" panose="00000608000000000000" pitchFamily="50" charset="0"/>
              </a:defRPr>
            </a:lvl1pPr>
          </a:lstStyle>
          <a:p>
            <a:r>
              <a:rPr lang="en-US"/>
              <a:t>Click to edit Master title style</a:t>
            </a:r>
            <a:endParaRPr lang="en-GB"/>
          </a:p>
        </p:txBody>
      </p:sp>
      <p:sp>
        <p:nvSpPr>
          <p:cNvPr id="13" name="Text Placeholder 7">
            <a:extLst>
              <a:ext uri="{FF2B5EF4-FFF2-40B4-BE49-F238E27FC236}">
                <a16:creationId xmlns:a16="http://schemas.microsoft.com/office/drawing/2014/main" id="{1683AEE0-6E21-39CE-08C6-B5CF308EA871}"/>
              </a:ext>
            </a:extLst>
          </p:cNvPr>
          <p:cNvSpPr>
            <a:spLocks noGrp="1"/>
          </p:cNvSpPr>
          <p:nvPr>
            <p:ph type="body" sz="quarter" idx="15"/>
          </p:nvPr>
        </p:nvSpPr>
        <p:spPr>
          <a:xfrm>
            <a:off x="323850" y="1800000"/>
            <a:ext cx="4176000" cy="808832"/>
          </a:xfrm>
        </p:spPr>
        <p:txBody>
          <a:bodyPr/>
          <a:lstStyle>
            <a:lvl1pPr>
              <a:spcAft>
                <a:spcPts val="850"/>
              </a:spcAft>
              <a:defRPr sz="2250">
                <a:solidFill>
                  <a:schemeClr val="bg1"/>
                </a:solidFill>
                <a:latin typeface="Kippax Modern Bd" panose="00000800000000000000" pitchFamily="50" charset="0"/>
              </a:defRPr>
            </a:lvl1pPr>
            <a:lvl2pPr>
              <a:spcAft>
                <a:spcPts val="850"/>
              </a:spcAft>
              <a:defRPr sz="2500">
                <a:solidFill>
                  <a:schemeClr val="accent3"/>
                </a:solidFill>
              </a:defRPr>
            </a:lvl2pPr>
            <a:lvl3pPr>
              <a:spcAft>
                <a:spcPts val="850"/>
              </a:spcAft>
              <a:defRPr sz="2500">
                <a:solidFill>
                  <a:schemeClr val="accent3"/>
                </a:solidFill>
              </a:defRPr>
            </a:lvl3pPr>
            <a:lvl4pPr>
              <a:spcAft>
                <a:spcPts val="850"/>
              </a:spcAft>
              <a:defRPr sz="2500">
                <a:solidFill>
                  <a:schemeClr val="accent3"/>
                </a:solidFill>
              </a:defRPr>
            </a:lvl4pPr>
            <a:lvl5pPr>
              <a:spcAft>
                <a:spcPts val="850"/>
              </a:spcAft>
              <a:defRPr sz="2500">
                <a:solidFill>
                  <a:schemeClr val="accent3"/>
                </a:solidFill>
              </a:defRPr>
            </a:lvl5pPr>
          </a:lstStyle>
          <a:p>
            <a:pPr lvl="0"/>
            <a:r>
              <a:rPr lang="en-US"/>
              <a:t>Click to edit Master text styles</a:t>
            </a:r>
          </a:p>
        </p:txBody>
      </p:sp>
      <p:sp>
        <p:nvSpPr>
          <p:cNvPr id="14" name="Content Placeholder 2">
            <a:extLst>
              <a:ext uri="{FF2B5EF4-FFF2-40B4-BE49-F238E27FC236}">
                <a16:creationId xmlns:a16="http://schemas.microsoft.com/office/drawing/2014/main" id="{B724F48D-5458-9B9B-421F-182C96F0FDAE}"/>
              </a:ext>
            </a:extLst>
          </p:cNvPr>
          <p:cNvSpPr>
            <a:spLocks noGrp="1"/>
          </p:cNvSpPr>
          <p:nvPr>
            <p:ph sz="half" idx="1"/>
          </p:nvPr>
        </p:nvSpPr>
        <p:spPr>
          <a:xfrm>
            <a:off x="323850" y="2880000"/>
            <a:ext cx="4176000" cy="3114400"/>
          </a:xfrm>
        </p:spPr>
        <p:txBody>
          <a:bodyPr/>
          <a:lstStyle>
            <a:lvl1pPr>
              <a:defRPr>
                <a:solidFill>
                  <a:schemeClr val="bg1"/>
                </a:solidFill>
              </a:defRPr>
            </a:lvl1pPr>
            <a:lvl2pPr>
              <a:defRPr b="1" i="0">
                <a:solidFill>
                  <a:schemeClr val="bg1"/>
                </a:solidFill>
                <a:latin typeface="Kippax Modern Bd" pitchFamily="2" charset="77"/>
              </a:defRPr>
            </a:lvl2pPr>
            <a:lvl3pP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9836439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anelle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FCFBB1D-B6E8-1E71-D750-DBD1A61D3FAF}"/>
              </a:ext>
            </a:extLst>
          </p:cNvPr>
          <p:cNvSpPr/>
          <p:nvPr userDrawn="1"/>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a:solidFill>
                <a:schemeClr val="bg1"/>
              </a:solidFill>
            </a:endParaRPr>
          </a:p>
        </p:txBody>
      </p:sp>
      <p:sp>
        <p:nvSpPr>
          <p:cNvPr id="5" name="Date Placeholder 4">
            <a:extLst>
              <a:ext uri="{FF2B5EF4-FFF2-40B4-BE49-F238E27FC236}">
                <a16:creationId xmlns:a16="http://schemas.microsoft.com/office/drawing/2014/main" id="{48109A4F-CF52-ABB2-91FD-CF9C01BF0DA3}"/>
              </a:ext>
            </a:extLst>
          </p:cNvPr>
          <p:cNvSpPr>
            <a:spLocks noGrp="1"/>
          </p:cNvSpPr>
          <p:nvPr>
            <p:ph type="dt" sz="half" idx="10"/>
          </p:nvPr>
        </p:nvSpPr>
        <p:spPr/>
        <p:txBody>
          <a:bodyPr/>
          <a:lstStyle>
            <a:lvl1pPr>
              <a:defRPr>
                <a:solidFill>
                  <a:schemeClr val="tx2"/>
                </a:solidFill>
              </a:defRPr>
            </a:lvl1pPr>
          </a:lstStyle>
          <a:p>
            <a:fld id="{3319F6AC-A8A7-4836-931E-1073380F0B45}" type="datetime1">
              <a:rPr lang="en-GB" smtClean="0"/>
              <a:t>16/04/2026</a:t>
            </a:fld>
            <a:endParaRPr lang="en-GB"/>
          </a:p>
        </p:txBody>
      </p:sp>
      <p:sp>
        <p:nvSpPr>
          <p:cNvPr id="6" name="Footer Placeholder 5">
            <a:extLst>
              <a:ext uri="{FF2B5EF4-FFF2-40B4-BE49-F238E27FC236}">
                <a16:creationId xmlns:a16="http://schemas.microsoft.com/office/drawing/2014/main" id="{EC5B9B47-9D04-96FB-8B95-D7BC38470F9A}"/>
              </a:ext>
            </a:extLst>
          </p:cNvPr>
          <p:cNvSpPr>
            <a:spLocks noGrp="1"/>
          </p:cNvSpPr>
          <p:nvPr>
            <p:ph type="ftr" sz="quarter" idx="11"/>
          </p:nvPr>
        </p:nvSpPr>
        <p:spPr>
          <a:xfrm>
            <a:off x="6386549" y="324000"/>
            <a:ext cx="3616434" cy="198000"/>
          </a:xfrm>
        </p:spPr>
        <p:txBody>
          <a:bodyPr/>
          <a:lstStyle>
            <a:lvl1pPr>
              <a:defRPr>
                <a:solidFill>
                  <a:schemeClr val="tx2"/>
                </a:solidFill>
              </a:defRPr>
            </a:lvl1pPr>
          </a:lstStyle>
          <a:p>
            <a:endParaRPr lang="en-GB"/>
          </a:p>
        </p:txBody>
      </p:sp>
      <p:sp>
        <p:nvSpPr>
          <p:cNvPr id="7" name="Slide Number Placeholder 6">
            <a:extLst>
              <a:ext uri="{FF2B5EF4-FFF2-40B4-BE49-F238E27FC236}">
                <a16:creationId xmlns:a16="http://schemas.microsoft.com/office/drawing/2014/main" id="{859D9458-0376-0EC1-BA89-A49552E192E8}"/>
              </a:ext>
            </a:extLst>
          </p:cNvPr>
          <p:cNvSpPr>
            <a:spLocks noGrp="1"/>
          </p:cNvSpPr>
          <p:nvPr>
            <p:ph type="sldNum" sz="quarter" idx="12"/>
          </p:nvPr>
        </p:nvSpPr>
        <p:spPr/>
        <p:txBody>
          <a:bodyPr/>
          <a:lstStyle>
            <a:lvl1pPr>
              <a:defRPr>
                <a:solidFill>
                  <a:schemeClr val="tx2"/>
                </a:solidFill>
              </a:defRPr>
            </a:lvl1pPr>
          </a:lstStyle>
          <a:p>
            <a:fld id="{CBA53E11-492D-48B3-9F9B-09541CA2A39A}" type="slidenum">
              <a:rPr lang="en-GB" smtClean="0"/>
              <a:pPr/>
              <a:t>‹#›</a:t>
            </a:fld>
            <a:endParaRPr lang="en-GB"/>
          </a:p>
        </p:txBody>
      </p:sp>
      <p:sp>
        <p:nvSpPr>
          <p:cNvPr id="10" name="Text Placeholder 9">
            <a:extLst>
              <a:ext uri="{FF2B5EF4-FFF2-40B4-BE49-F238E27FC236}">
                <a16:creationId xmlns:a16="http://schemas.microsoft.com/office/drawing/2014/main" id="{94647DCC-A985-EEBA-C464-A0DE8BF2FBA9}"/>
              </a:ext>
            </a:extLst>
          </p:cNvPr>
          <p:cNvSpPr>
            <a:spLocks noGrp="1"/>
          </p:cNvSpPr>
          <p:nvPr>
            <p:ph type="body" sz="quarter" idx="16"/>
          </p:nvPr>
        </p:nvSpPr>
        <p:spPr>
          <a:xfrm>
            <a:off x="323850" y="6261100"/>
            <a:ext cx="4175999" cy="273844"/>
          </a:xfrm>
        </p:spPr>
        <p:txBody>
          <a:bodyPr anchor="b"/>
          <a:lstStyle>
            <a:lvl1pPr>
              <a:spcAft>
                <a:spcPts val="0"/>
              </a:spcAft>
              <a:defRPr sz="600">
                <a:solidFill>
                  <a:schemeClr val="bg1"/>
                </a:solidFill>
              </a:defRPr>
            </a:lvl1pPr>
            <a:lvl2pPr>
              <a:spcAft>
                <a:spcPts val="0"/>
              </a:spcAft>
              <a:defRPr sz="600" b="1" i="0">
                <a:solidFill>
                  <a:schemeClr val="bg1"/>
                </a:solidFill>
                <a:latin typeface="Kippax Modern Bd" pitchFamily="2" charset="77"/>
              </a:defRPr>
            </a:lvl2pPr>
            <a:lvl3pPr>
              <a:spcAft>
                <a:spcPts val="0"/>
              </a:spcAft>
              <a:defRPr sz="600"/>
            </a:lvl3pPr>
            <a:lvl4pPr>
              <a:spcAft>
                <a:spcPts val="0"/>
              </a:spcAft>
              <a:defRPr sz="600"/>
            </a:lvl4pPr>
            <a:lvl5pPr>
              <a:spcAft>
                <a:spcPts val="0"/>
              </a:spcAft>
              <a:defRPr sz="600"/>
            </a:lvl5pPr>
          </a:lstStyle>
          <a:p>
            <a:pPr lvl="0"/>
            <a:r>
              <a:rPr lang="en-US"/>
              <a:t>Click to edit Master text styles</a:t>
            </a:r>
          </a:p>
          <a:p>
            <a:pPr lvl="1"/>
            <a:r>
              <a:rPr lang="en-US"/>
              <a:t>Second level</a:t>
            </a:r>
          </a:p>
        </p:txBody>
      </p:sp>
      <p:sp>
        <p:nvSpPr>
          <p:cNvPr id="11" name="Content Placeholder 3">
            <a:extLst>
              <a:ext uri="{FF2B5EF4-FFF2-40B4-BE49-F238E27FC236}">
                <a16:creationId xmlns:a16="http://schemas.microsoft.com/office/drawing/2014/main" id="{4A3B770D-CD46-DB54-3776-85E9C5EC0F6F}"/>
              </a:ext>
            </a:extLst>
          </p:cNvPr>
          <p:cNvSpPr>
            <a:spLocks noGrp="1"/>
          </p:cNvSpPr>
          <p:nvPr>
            <p:ph sz="half" idx="2"/>
          </p:nvPr>
        </p:nvSpPr>
        <p:spPr>
          <a:xfrm>
            <a:off x="6419850" y="1439069"/>
            <a:ext cx="5447507" cy="4554538"/>
          </a:xfrm>
        </p:spPr>
        <p:txBody>
          <a:bodyPr/>
          <a:lstStyle>
            <a:lvl2pPr>
              <a:defRPr b="1" i="0">
                <a:latin typeface="Kippax Modern Bd" pitchFamily="2" charset="77"/>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7">
            <a:extLst>
              <a:ext uri="{FF2B5EF4-FFF2-40B4-BE49-F238E27FC236}">
                <a16:creationId xmlns:a16="http://schemas.microsoft.com/office/drawing/2014/main" id="{FAAB6176-C71C-484E-007A-37E39EED6CC5}"/>
              </a:ext>
            </a:extLst>
          </p:cNvPr>
          <p:cNvSpPr>
            <a:spLocks noGrp="1"/>
          </p:cNvSpPr>
          <p:nvPr>
            <p:ph type="body" sz="quarter" idx="13"/>
          </p:nvPr>
        </p:nvSpPr>
        <p:spPr>
          <a:xfrm>
            <a:off x="323850" y="323056"/>
            <a:ext cx="4176000" cy="198943"/>
          </a:xfrm>
        </p:spPr>
        <p:txBody>
          <a:bodyPr/>
          <a:lstStyle>
            <a:lvl1pPr>
              <a:lnSpc>
                <a:spcPct val="90000"/>
              </a:lnSpc>
              <a:defRPr sz="1100" cap="all" baseline="0">
                <a:solidFill>
                  <a:schemeClr val="accent3"/>
                </a:solidFill>
                <a:latin typeface="Kippax Modern Md" panose="00000600000000000000" pitchFamily="50" charset="0"/>
              </a:defRPr>
            </a:lvl1pPr>
            <a:lvl2pPr>
              <a:defRPr sz="1750"/>
            </a:lvl2pPr>
            <a:lvl3pPr>
              <a:defRPr sz="1750"/>
            </a:lvl3pPr>
            <a:lvl4pPr>
              <a:defRPr sz="1750"/>
            </a:lvl4pPr>
            <a:lvl5pPr>
              <a:defRPr sz="1750"/>
            </a:lvl5pPr>
          </a:lstStyle>
          <a:p>
            <a:pPr lvl="0"/>
            <a:r>
              <a:rPr lang="en-US"/>
              <a:t>Click to edit Master text styles</a:t>
            </a:r>
          </a:p>
        </p:txBody>
      </p:sp>
      <p:sp>
        <p:nvSpPr>
          <p:cNvPr id="15" name="Title 1">
            <a:extLst>
              <a:ext uri="{FF2B5EF4-FFF2-40B4-BE49-F238E27FC236}">
                <a16:creationId xmlns:a16="http://schemas.microsoft.com/office/drawing/2014/main" id="{DCDDBA9C-5F75-F91A-F43E-B87A061A3E84}"/>
              </a:ext>
            </a:extLst>
          </p:cNvPr>
          <p:cNvSpPr>
            <a:spLocks noGrp="1"/>
          </p:cNvSpPr>
          <p:nvPr>
            <p:ph type="title"/>
          </p:nvPr>
        </p:nvSpPr>
        <p:spPr>
          <a:xfrm>
            <a:off x="323851" y="900000"/>
            <a:ext cx="4175999" cy="900000"/>
          </a:xfrm>
        </p:spPr>
        <p:txBody>
          <a:bodyPr/>
          <a:lstStyle>
            <a:lvl1pPr>
              <a:lnSpc>
                <a:spcPct val="85000"/>
              </a:lnSpc>
              <a:defRPr sz="6000">
                <a:solidFill>
                  <a:schemeClr val="bg1"/>
                </a:solidFill>
                <a:latin typeface="Kippax Modern Cnd Md" panose="00000608000000000000" pitchFamily="50" charset="0"/>
              </a:defRPr>
            </a:lvl1pPr>
          </a:lstStyle>
          <a:p>
            <a:r>
              <a:rPr lang="en-US"/>
              <a:t>Click to edit Master title style</a:t>
            </a:r>
            <a:endParaRPr lang="en-GB"/>
          </a:p>
        </p:txBody>
      </p:sp>
      <p:sp>
        <p:nvSpPr>
          <p:cNvPr id="16" name="Text Placeholder 7">
            <a:extLst>
              <a:ext uri="{FF2B5EF4-FFF2-40B4-BE49-F238E27FC236}">
                <a16:creationId xmlns:a16="http://schemas.microsoft.com/office/drawing/2014/main" id="{F95FCFC4-3D33-B19F-9991-40481A38566E}"/>
              </a:ext>
            </a:extLst>
          </p:cNvPr>
          <p:cNvSpPr>
            <a:spLocks noGrp="1"/>
          </p:cNvSpPr>
          <p:nvPr>
            <p:ph type="body" sz="quarter" idx="15"/>
          </p:nvPr>
        </p:nvSpPr>
        <p:spPr>
          <a:xfrm>
            <a:off x="323850" y="1800000"/>
            <a:ext cx="4176000" cy="808832"/>
          </a:xfrm>
        </p:spPr>
        <p:txBody>
          <a:bodyPr/>
          <a:lstStyle>
            <a:lvl1pPr>
              <a:spcAft>
                <a:spcPts val="850"/>
              </a:spcAft>
              <a:defRPr sz="2250">
                <a:solidFill>
                  <a:schemeClr val="accent3"/>
                </a:solidFill>
                <a:latin typeface="Kippax Modern Bd" panose="00000800000000000000" pitchFamily="50" charset="0"/>
              </a:defRPr>
            </a:lvl1pPr>
            <a:lvl2pPr>
              <a:spcAft>
                <a:spcPts val="850"/>
              </a:spcAft>
              <a:defRPr sz="2500">
                <a:solidFill>
                  <a:schemeClr val="accent3"/>
                </a:solidFill>
              </a:defRPr>
            </a:lvl2pPr>
            <a:lvl3pPr>
              <a:spcAft>
                <a:spcPts val="850"/>
              </a:spcAft>
              <a:defRPr sz="2500">
                <a:solidFill>
                  <a:schemeClr val="accent3"/>
                </a:solidFill>
              </a:defRPr>
            </a:lvl3pPr>
            <a:lvl4pPr>
              <a:spcAft>
                <a:spcPts val="850"/>
              </a:spcAft>
              <a:defRPr sz="2500">
                <a:solidFill>
                  <a:schemeClr val="accent3"/>
                </a:solidFill>
              </a:defRPr>
            </a:lvl4pPr>
            <a:lvl5pPr>
              <a:spcAft>
                <a:spcPts val="850"/>
              </a:spcAft>
              <a:defRPr sz="2500">
                <a:solidFill>
                  <a:schemeClr val="accent3"/>
                </a:solidFill>
              </a:defRPr>
            </a:lvl5pPr>
          </a:lstStyle>
          <a:p>
            <a:pPr lvl="0"/>
            <a:r>
              <a:rPr lang="en-US"/>
              <a:t>Click to edit Master text styles</a:t>
            </a:r>
          </a:p>
        </p:txBody>
      </p:sp>
      <p:sp>
        <p:nvSpPr>
          <p:cNvPr id="17" name="Content Placeholder 2">
            <a:extLst>
              <a:ext uri="{FF2B5EF4-FFF2-40B4-BE49-F238E27FC236}">
                <a16:creationId xmlns:a16="http://schemas.microsoft.com/office/drawing/2014/main" id="{7BABA56F-E74C-88B2-3B04-8C46935890DE}"/>
              </a:ext>
            </a:extLst>
          </p:cNvPr>
          <p:cNvSpPr>
            <a:spLocks noGrp="1"/>
          </p:cNvSpPr>
          <p:nvPr>
            <p:ph sz="half" idx="1"/>
          </p:nvPr>
        </p:nvSpPr>
        <p:spPr>
          <a:xfrm>
            <a:off x="323850" y="2880000"/>
            <a:ext cx="4176000" cy="3114400"/>
          </a:xfrm>
        </p:spPr>
        <p:txBody>
          <a:bodyPr/>
          <a:lstStyle>
            <a:lvl1pPr>
              <a:defRPr>
                <a:solidFill>
                  <a:schemeClr val="bg1"/>
                </a:solidFill>
              </a:defRPr>
            </a:lvl1pPr>
            <a:lvl2pPr>
              <a:defRPr b="1" i="0">
                <a:solidFill>
                  <a:schemeClr val="bg1"/>
                </a:solidFill>
                <a:latin typeface="Kippax Modern Bd" pitchFamily="2" charset="77"/>
              </a:defRPr>
            </a:lvl2pPr>
            <a:lvl3pPr>
              <a:defRPr>
                <a:solidFill>
                  <a:schemeClr val="bg1"/>
                </a:solidFill>
              </a:defRPr>
            </a:lvl3pPr>
            <a:lvl4pPr>
              <a:buClr>
                <a:schemeClr val="bg1"/>
              </a:buClr>
              <a:defRPr>
                <a:solidFill>
                  <a:schemeClr val="bg1"/>
                </a:solidFill>
              </a:defRPr>
            </a:lvl4pPr>
            <a:lvl5pPr>
              <a:buClr>
                <a:schemeClr val="tx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5079834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CBBBA-B749-218C-54ED-3B48437A005E}"/>
              </a:ext>
            </a:extLst>
          </p:cNvPr>
          <p:cNvSpPr>
            <a:spLocks noGrp="1"/>
          </p:cNvSpPr>
          <p:nvPr>
            <p:ph type="title" hasCustomPrompt="1"/>
          </p:nvPr>
        </p:nvSpPr>
        <p:spPr>
          <a:xfrm>
            <a:off x="323850" y="2484001"/>
            <a:ext cx="5772150" cy="945000"/>
          </a:xfrm>
        </p:spPr>
        <p:txBody>
          <a:bodyPr anchor="t">
            <a:noAutofit/>
          </a:bodyPr>
          <a:lstStyle>
            <a:lvl1pPr>
              <a:defRPr sz="8000">
                <a:solidFill>
                  <a:schemeClr val="tx2"/>
                </a:solidFill>
                <a:latin typeface="Kippax Modern Cnd xBd" panose="00000908000000000000" pitchFamily="50" charset="0"/>
              </a:defRPr>
            </a:lvl1pPr>
          </a:lstStyle>
          <a:p>
            <a:r>
              <a:rPr lang="en-US"/>
              <a:t>00</a:t>
            </a:r>
            <a:endParaRPr lang="en-GB"/>
          </a:p>
        </p:txBody>
      </p:sp>
      <p:sp>
        <p:nvSpPr>
          <p:cNvPr id="3" name="Text Placeholder 2">
            <a:extLst>
              <a:ext uri="{FF2B5EF4-FFF2-40B4-BE49-F238E27FC236}">
                <a16:creationId xmlns:a16="http://schemas.microsoft.com/office/drawing/2014/main" id="{9524B366-1493-255F-800A-A8D8A78C7F39}"/>
              </a:ext>
            </a:extLst>
          </p:cNvPr>
          <p:cNvSpPr>
            <a:spLocks noGrp="1"/>
          </p:cNvSpPr>
          <p:nvPr>
            <p:ph type="body" idx="1"/>
          </p:nvPr>
        </p:nvSpPr>
        <p:spPr>
          <a:xfrm>
            <a:off x="323850" y="3564000"/>
            <a:ext cx="5772150" cy="1500187"/>
          </a:xfrm>
        </p:spPr>
        <p:txBody>
          <a:bodyPr/>
          <a:lstStyle>
            <a:lvl1pPr marL="0" indent="0">
              <a:buNone/>
              <a:defRPr sz="3750">
                <a:solidFill>
                  <a:schemeClr val="tx1"/>
                </a:solidFill>
                <a:latin typeface="Kippax Modern Bd" panose="00000800000000000000" pitchFamily="50"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7782090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ection Head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042D347-5845-8736-ECF2-3E4C1B93CD97}"/>
              </a:ext>
            </a:extLst>
          </p:cNvPr>
          <p:cNvSpPr>
            <a:spLocks noGrp="1"/>
          </p:cNvSpPr>
          <p:nvPr>
            <p:ph type="title" hasCustomPrompt="1"/>
          </p:nvPr>
        </p:nvSpPr>
        <p:spPr>
          <a:xfrm>
            <a:off x="323850" y="2484001"/>
            <a:ext cx="5772150" cy="945000"/>
          </a:xfrm>
        </p:spPr>
        <p:txBody>
          <a:bodyPr anchor="t">
            <a:noAutofit/>
          </a:bodyPr>
          <a:lstStyle>
            <a:lvl1pPr>
              <a:defRPr sz="8000">
                <a:solidFill>
                  <a:schemeClr val="accent3"/>
                </a:solidFill>
                <a:latin typeface="Kippax Modern Cnd xBd" panose="00000908000000000000" pitchFamily="50" charset="0"/>
              </a:defRPr>
            </a:lvl1pPr>
          </a:lstStyle>
          <a:p>
            <a:r>
              <a:rPr lang="en-US"/>
              <a:t>00</a:t>
            </a:r>
            <a:endParaRPr lang="en-GB"/>
          </a:p>
        </p:txBody>
      </p:sp>
      <p:sp>
        <p:nvSpPr>
          <p:cNvPr id="5" name="Text Placeholder 2">
            <a:extLst>
              <a:ext uri="{FF2B5EF4-FFF2-40B4-BE49-F238E27FC236}">
                <a16:creationId xmlns:a16="http://schemas.microsoft.com/office/drawing/2014/main" id="{FADADCA7-4FF0-92F0-4A1E-62DBAC8A956D}"/>
              </a:ext>
            </a:extLst>
          </p:cNvPr>
          <p:cNvSpPr>
            <a:spLocks noGrp="1"/>
          </p:cNvSpPr>
          <p:nvPr>
            <p:ph type="body" idx="1"/>
          </p:nvPr>
        </p:nvSpPr>
        <p:spPr>
          <a:xfrm>
            <a:off x="323850" y="3564000"/>
            <a:ext cx="5772150" cy="1500187"/>
          </a:xfrm>
        </p:spPr>
        <p:txBody>
          <a:bodyPr/>
          <a:lstStyle>
            <a:lvl1pPr marL="0" indent="0">
              <a:buNone/>
              <a:defRPr sz="3750">
                <a:solidFill>
                  <a:schemeClr val="bg1"/>
                </a:solidFill>
                <a:latin typeface="Kippax Modern Bd" panose="00000800000000000000" pitchFamily="50"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064021487"/>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Header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CBBBA-B749-218C-54ED-3B48437A005E}"/>
              </a:ext>
            </a:extLst>
          </p:cNvPr>
          <p:cNvSpPr>
            <a:spLocks noGrp="1"/>
          </p:cNvSpPr>
          <p:nvPr>
            <p:ph type="title"/>
          </p:nvPr>
        </p:nvSpPr>
        <p:spPr>
          <a:xfrm>
            <a:off x="323850" y="2258122"/>
            <a:ext cx="8775545" cy="2341757"/>
          </a:xfrm>
        </p:spPr>
        <p:txBody>
          <a:bodyPr anchor="ctr">
            <a:noAutofit/>
          </a:bodyPr>
          <a:lstStyle>
            <a:lvl1pPr>
              <a:defRPr sz="5500">
                <a:solidFill>
                  <a:schemeClr val="tx2"/>
                </a:solidFill>
                <a:latin typeface="Kippax Modern Bd" panose="00000800000000000000" pitchFamily="50" charset="0"/>
              </a:defRPr>
            </a:lvl1pPr>
          </a:lstStyle>
          <a:p>
            <a:r>
              <a:rPr lang="en-US"/>
              <a:t>Click to edit Master title style</a:t>
            </a:r>
            <a:endParaRPr lang="en-GB"/>
          </a:p>
        </p:txBody>
      </p:sp>
    </p:spTree>
    <p:extLst>
      <p:ext uri="{BB962C8B-B14F-4D97-AF65-F5344CB8AC3E}">
        <p14:creationId xmlns:p14="http://schemas.microsoft.com/office/powerpoint/2010/main" val="357318292"/>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ction Header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CBBBA-B749-218C-54ED-3B48437A005E}"/>
              </a:ext>
            </a:extLst>
          </p:cNvPr>
          <p:cNvSpPr>
            <a:spLocks noGrp="1"/>
          </p:cNvSpPr>
          <p:nvPr>
            <p:ph type="title"/>
          </p:nvPr>
        </p:nvSpPr>
        <p:spPr>
          <a:xfrm>
            <a:off x="323850" y="2258122"/>
            <a:ext cx="8775545" cy="2341757"/>
          </a:xfrm>
        </p:spPr>
        <p:txBody>
          <a:bodyPr anchor="ctr">
            <a:noAutofit/>
          </a:bodyPr>
          <a:lstStyle>
            <a:lvl1pPr>
              <a:defRPr sz="5500">
                <a:solidFill>
                  <a:schemeClr val="bg1"/>
                </a:solidFill>
                <a:latin typeface="Kippax Modern Bd" panose="00000800000000000000" pitchFamily="50" charset="0"/>
              </a:defRPr>
            </a:lvl1pPr>
          </a:lstStyle>
          <a:p>
            <a:r>
              <a:rPr lang="en-US"/>
              <a:t>Click to edit Master title style</a:t>
            </a:r>
            <a:endParaRPr lang="en-GB"/>
          </a:p>
        </p:txBody>
      </p:sp>
    </p:spTree>
    <p:extLst>
      <p:ext uri="{BB962C8B-B14F-4D97-AF65-F5344CB8AC3E}">
        <p14:creationId xmlns:p14="http://schemas.microsoft.com/office/powerpoint/2010/main" val="304484321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ction Header Al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CBBBA-B749-218C-54ED-3B48437A005E}"/>
              </a:ext>
            </a:extLst>
          </p:cNvPr>
          <p:cNvSpPr>
            <a:spLocks noGrp="1"/>
          </p:cNvSpPr>
          <p:nvPr>
            <p:ph type="title"/>
          </p:nvPr>
        </p:nvSpPr>
        <p:spPr>
          <a:xfrm>
            <a:off x="323850" y="2258122"/>
            <a:ext cx="8775545" cy="2341757"/>
          </a:xfrm>
        </p:spPr>
        <p:txBody>
          <a:bodyPr anchor="ctr">
            <a:noAutofit/>
          </a:bodyPr>
          <a:lstStyle>
            <a:lvl1pPr>
              <a:defRPr sz="5500">
                <a:solidFill>
                  <a:schemeClr val="accent3"/>
                </a:solidFill>
                <a:latin typeface="Kippax Modern Bd" panose="00000800000000000000" pitchFamily="50" charset="0"/>
              </a:defRPr>
            </a:lvl1pPr>
          </a:lstStyle>
          <a:p>
            <a:r>
              <a:rPr lang="en-US"/>
              <a:t>Click to edit Master title style</a:t>
            </a:r>
            <a:endParaRPr lang="en-GB"/>
          </a:p>
        </p:txBody>
      </p:sp>
    </p:spTree>
    <p:extLst>
      <p:ext uri="{BB962C8B-B14F-4D97-AF65-F5344CB8AC3E}">
        <p14:creationId xmlns:p14="http://schemas.microsoft.com/office/powerpoint/2010/main" val="333322266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3A5C280-428C-1D17-E579-E4679149ACD2}"/>
              </a:ext>
            </a:extLst>
          </p:cNvPr>
          <p:cNvSpPr>
            <a:spLocks noGrp="1"/>
          </p:cNvSpPr>
          <p:nvPr>
            <p:ph type="dt" sz="half" idx="10"/>
          </p:nvPr>
        </p:nvSpPr>
        <p:spPr/>
        <p:txBody>
          <a:bodyPr/>
          <a:lstStyle>
            <a:lvl1pPr>
              <a:defRPr>
                <a:solidFill>
                  <a:schemeClr val="accent3"/>
                </a:solidFill>
              </a:defRPr>
            </a:lvl1pPr>
          </a:lstStyle>
          <a:p>
            <a:fld id="{7B81A172-DDEB-459B-A46F-E7820128A19E}" type="datetime1">
              <a:rPr lang="en-GB" smtClean="0"/>
              <a:t>16/04/2026</a:t>
            </a:fld>
            <a:endParaRPr lang="en-GB"/>
          </a:p>
        </p:txBody>
      </p:sp>
      <p:sp>
        <p:nvSpPr>
          <p:cNvPr id="4" name="Footer Placeholder 3">
            <a:extLst>
              <a:ext uri="{FF2B5EF4-FFF2-40B4-BE49-F238E27FC236}">
                <a16:creationId xmlns:a16="http://schemas.microsoft.com/office/drawing/2014/main" id="{538B29AB-7247-C96E-C8BD-B2E4768EAB69}"/>
              </a:ext>
            </a:extLst>
          </p:cNvPr>
          <p:cNvSpPr>
            <a:spLocks noGrp="1"/>
          </p:cNvSpPr>
          <p:nvPr>
            <p:ph type="ftr" sz="quarter" idx="11"/>
          </p:nvPr>
        </p:nvSpPr>
        <p:spPr/>
        <p:txBody>
          <a:bodyPr/>
          <a:lstStyle>
            <a:lvl1pPr>
              <a:defRPr>
                <a:solidFill>
                  <a:schemeClr val="accent3"/>
                </a:solidFill>
              </a:defRPr>
            </a:lvl1pPr>
          </a:lstStyle>
          <a:p>
            <a:endParaRPr lang="en-GB"/>
          </a:p>
        </p:txBody>
      </p:sp>
      <p:sp>
        <p:nvSpPr>
          <p:cNvPr id="5" name="Slide Number Placeholder 4">
            <a:extLst>
              <a:ext uri="{FF2B5EF4-FFF2-40B4-BE49-F238E27FC236}">
                <a16:creationId xmlns:a16="http://schemas.microsoft.com/office/drawing/2014/main" id="{CB5D2157-2DD5-8385-3A7A-0340DBFEF2C9}"/>
              </a:ext>
            </a:extLst>
          </p:cNvPr>
          <p:cNvSpPr>
            <a:spLocks noGrp="1"/>
          </p:cNvSpPr>
          <p:nvPr>
            <p:ph type="sldNum" sz="quarter" idx="12"/>
          </p:nvPr>
        </p:nvSpPr>
        <p:spPr/>
        <p:txBody>
          <a:bodyPr/>
          <a:lstStyle>
            <a:lvl1pPr>
              <a:defRPr>
                <a:solidFill>
                  <a:schemeClr val="accent3"/>
                </a:solidFill>
              </a:defRPr>
            </a:lvl1pPr>
          </a:lstStyle>
          <a:p>
            <a:fld id="{CBA53E11-492D-48B3-9F9B-09541CA2A39A}" type="slidenum">
              <a:rPr lang="en-GB" smtClean="0"/>
              <a:pPr/>
              <a:t>‹#›</a:t>
            </a:fld>
            <a:endParaRPr lang="en-GB"/>
          </a:p>
        </p:txBody>
      </p:sp>
      <p:sp>
        <p:nvSpPr>
          <p:cNvPr id="7" name="Content Placeholder 6">
            <a:extLst>
              <a:ext uri="{FF2B5EF4-FFF2-40B4-BE49-F238E27FC236}">
                <a16:creationId xmlns:a16="http://schemas.microsoft.com/office/drawing/2014/main" id="{97DD918D-9412-615C-C2E6-8D259AB6844B}"/>
              </a:ext>
            </a:extLst>
          </p:cNvPr>
          <p:cNvSpPr>
            <a:spLocks noGrp="1"/>
          </p:cNvSpPr>
          <p:nvPr>
            <p:ph sz="quarter" idx="13"/>
          </p:nvPr>
        </p:nvSpPr>
        <p:spPr>
          <a:xfrm>
            <a:off x="323850" y="1439069"/>
            <a:ext cx="7019228" cy="4554538"/>
          </a:xfrm>
        </p:spPr>
        <p:txBody>
          <a:bodyPr/>
          <a:lstStyle>
            <a:lvl1pPr marL="571500" indent="-571500">
              <a:spcAft>
                <a:spcPts val="1000"/>
              </a:spcAft>
              <a:buFont typeface="+mj-lt"/>
              <a:buAutoNum type="arabicPeriod"/>
              <a:defRPr sz="3000">
                <a:solidFill>
                  <a:schemeClr val="accent3"/>
                </a:solidFill>
              </a:defRPr>
            </a:lvl1pPr>
            <a:lvl2pPr marL="571500" indent="-571500">
              <a:spcAft>
                <a:spcPts val="1000"/>
              </a:spcAft>
              <a:buFont typeface="+mj-lt"/>
              <a:buAutoNum type="arabicPeriod"/>
              <a:defRPr sz="3000" b="1" i="0">
                <a:solidFill>
                  <a:schemeClr val="accent3"/>
                </a:solidFill>
                <a:latin typeface="Kippax Modern Bd" pitchFamily="2" charset="77"/>
              </a:defRPr>
            </a:lvl2pPr>
            <a:lvl3pPr>
              <a:spcAft>
                <a:spcPts val="1000"/>
              </a:spcAft>
              <a:defRPr sz="3000">
                <a:solidFill>
                  <a:schemeClr val="accent3"/>
                </a:solidFill>
              </a:defRPr>
            </a:lvl3pPr>
            <a:lvl4pPr>
              <a:spcAft>
                <a:spcPts val="1000"/>
              </a:spcAft>
              <a:defRPr sz="3000">
                <a:solidFill>
                  <a:schemeClr val="accent3"/>
                </a:solidFill>
              </a:defRPr>
            </a:lvl4pPr>
            <a:lvl5pPr>
              <a:spcAft>
                <a:spcPts val="1000"/>
              </a:spcAft>
              <a:defRPr sz="3000">
                <a:solidFill>
                  <a:schemeClr val="accent3"/>
                </a:solidFill>
              </a:defRPr>
            </a:lvl5pPr>
          </a:lstStyle>
          <a:p>
            <a:pPr lvl="0"/>
            <a:r>
              <a:rPr lang="en-US"/>
              <a:t>Click to edit Master text styles</a:t>
            </a:r>
          </a:p>
          <a:p>
            <a:pPr lvl="1"/>
            <a:r>
              <a:rPr lang="en-US"/>
              <a:t>Second level</a:t>
            </a:r>
          </a:p>
        </p:txBody>
      </p:sp>
      <p:sp>
        <p:nvSpPr>
          <p:cNvPr id="2" name="Text Placeholder 7">
            <a:extLst>
              <a:ext uri="{FF2B5EF4-FFF2-40B4-BE49-F238E27FC236}">
                <a16:creationId xmlns:a16="http://schemas.microsoft.com/office/drawing/2014/main" id="{45116EF9-CAEB-7652-A937-121A83593483}"/>
              </a:ext>
            </a:extLst>
          </p:cNvPr>
          <p:cNvSpPr>
            <a:spLocks noGrp="1"/>
          </p:cNvSpPr>
          <p:nvPr>
            <p:ph type="body" sz="quarter" idx="14"/>
          </p:nvPr>
        </p:nvSpPr>
        <p:spPr>
          <a:xfrm>
            <a:off x="323850" y="323056"/>
            <a:ext cx="4176000" cy="198943"/>
          </a:xfrm>
        </p:spPr>
        <p:txBody>
          <a:bodyPr/>
          <a:lstStyle>
            <a:lvl1pPr>
              <a:lnSpc>
                <a:spcPct val="90000"/>
              </a:lnSpc>
              <a:defRPr sz="1100" cap="all" baseline="0">
                <a:solidFill>
                  <a:schemeClr val="accent3"/>
                </a:solidFill>
                <a:latin typeface="Kippax Modern Md" panose="00000600000000000000" pitchFamily="50" charset="0"/>
              </a:defRPr>
            </a:lvl1pPr>
            <a:lvl2pPr>
              <a:defRPr sz="1750"/>
            </a:lvl2pPr>
            <a:lvl3pPr>
              <a:defRPr sz="1750"/>
            </a:lvl3pPr>
            <a:lvl4pPr>
              <a:defRPr sz="1750"/>
            </a:lvl4pPr>
            <a:lvl5pPr>
              <a:defRPr sz="1750"/>
            </a:lvl5pPr>
          </a:lstStyle>
          <a:p>
            <a:pPr lvl="0"/>
            <a:r>
              <a:rPr lang="en-US"/>
              <a:t>Click to edit Master text styles</a:t>
            </a:r>
          </a:p>
        </p:txBody>
      </p:sp>
    </p:spTree>
    <p:extLst>
      <p:ext uri="{BB962C8B-B14F-4D97-AF65-F5344CB8AC3E}">
        <p14:creationId xmlns:p14="http://schemas.microsoft.com/office/powerpoint/2010/main" val="1754763663"/>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troduction">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8D652-1DC1-A643-9EA1-0AC708F18ABB}"/>
              </a:ext>
            </a:extLst>
          </p:cNvPr>
          <p:cNvSpPr>
            <a:spLocks noGrp="1"/>
          </p:cNvSpPr>
          <p:nvPr>
            <p:ph type="title"/>
          </p:nvPr>
        </p:nvSpPr>
        <p:spPr>
          <a:xfrm>
            <a:off x="323851" y="900000"/>
            <a:ext cx="4839164" cy="1266103"/>
          </a:xfrm>
        </p:spPr>
        <p:txBody>
          <a:bodyPr/>
          <a:lstStyle>
            <a:lvl1pPr>
              <a:spcAft>
                <a:spcPts val="850"/>
              </a:spcAft>
              <a:defRPr sz="6000">
                <a:solidFill>
                  <a:schemeClr val="accent3"/>
                </a:solidFill>
                <a:latin typeface="+mj-lt"/>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A00BCD6A-6E5C-8E5E-DA2B-0313BD74E634}"/>
              </a:ext>
            </a:extLst>
          </p:cNvPr>
          <p:cNvSpPr>
            <a:spLocks noGrp="1"/>
          </p:cNvSpPr>
          <p:nvPr>
            <p:ph type="dt" sz="half" idx="10"/>
          </p:nvPr>
        </p:nvSpPr>
        <p:spPr/>
        <p:txBody>
          <a:bodyPr/>
          <a:lstStyle>
            <a:lvl1pPr>
              <a:spcAft>
                <a:spcPts val="850"/>
              </a:spcAft>
              <a:defRPr>
                <a:solidFill>
                  <a:schemeClr val="accent3"/>
                </a:solidFill>
              </a:defRPr>
            </a:lvl1pPr>
          </a:lstStyle>
          <a:p>
            <a:fld id="{5439DF8F-48AE-46FC-9088-D9EFF5E622A8}" type="datetime1">
              <a:rPr lang="en-GB" smtClean="0"/>
              <a:t>16/04/2026</a:t>
            </a:fld>
            <a:endParaRPr lang="en-GB"/>
          </a:p>
        </p:txBody>
      </p:sp>
      <p:sp>
        <p:nvSpPr>
          <p:cNvPr id="4" name="Footer Placeholder 3">
            <a:extLst>
              <a:ext uri="{FF2B5EF4-FFF2-40B4-BE49-F238E27FC236}">
                <a16:creationId xmlns:a16="http://schemas.microsoft.com/office/drawing/2014/main" id="{AC2FF3A3-8D08-6D5D-AFD4-EA0228F1C099}"/>
              </a:ext>
            </a:extLst>
          </p:cNvPr>
          <p:cNvSpPr>
            <a:spLocks noGrp="1"/>
          </p:cNvSpPr>
          <p:nvPr>
            <p:ph type="ftr" sz="quarter" idx="11"/>
          </p:nvPr>
        </p:nvSpPr>
        <p:spPr/>
        <p:txBody>
          <a:bodyPr/>
          <a:lstStyle>
            <a:lvl1pPr>
              <a:spcAft>
                <a:spcPts val="850"/>
              </a:spcAft>
              <a:defRPr>
                <a:solidFill>
                  <a:schemeClr val="accent3"/>
                </a:solidFill>
              </a:defRPr>
            </a:lvl1pPr>
          </a:lstStyle>
          <a:p>
            <a:endParaRPr lang="en-GB"/>
          </a:p>
        </p:txBody>
      </p:sp>
      <p:sp>
        <p:nvSpPr>
          <p:cNvPr id="5" name="Slide Number Placeholder 4">
            <a:extLst>
              <a:ext uri="{FF2B5EF4-FFF2-40B4-BE49-F238E27FC236}">
                <a16:creationId xmlns:a16="http://schemas.microsoft.com/office/drawing/2014/main" id="{F23CE3CE-D7F4-4E0D-1293-9689D2DB1614}"/>
              </a:ext>
            </a:extLst>
          </p:cNvPr>
          <p:cNvSpPr>
            <a:spLocks noGrp="1"/>
          </p:cNvSpPr>
          <p:nvPr>
            <p:ph type="sldNum" sz="quarter" idx="12"/>
          </p:nvPr>
        </p:nvSpPr>
        <p:spPr/>
        <p:txBody>
          <a:bodyPr/>
          <a:lstStyle>
            <a:lvl1pPr>
              <a:spcAft>
                <a:spcPts val="850"/>
              </a:spcAft>
              <a:defRPr>
                <a:solidFill>
                  <a:schemeClr val="accent3"/>
                </a:solidFill>
              </a:defRPr>
            </a:lvl1p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6F7CB1B-EA72-1480-CC1C-62013B3319E4}"/>
              </a:ext>
            </a:extLst>
          </p:cNvPr>
          <p:cNvSpPr>
            <a:spLocks noGrp="1"/>
          </p:cNvSpPr>
          <p:nvPr>
            <p:ph type="body" sz="quarter" idx="14"/>
          </p:nvPr>
        </p:nvSpPr>
        <p:spPr>
          <a:xfrm>
            <a:off x="6096000" y="900000"/>
            <a:ext cx="3894000" cy="5093607"/>
          </a:xfrm>
        </p:spPr>
        <p:txBody>
          <a:bodyPr/>
          <a:lstStyle>
            <a:lvl1pPr>
              <a:spcAft>
                <a:spcPts val="850"/>
              </a:spcAft>
              <a:defRPr sz="1500">
                <a:solidFill>
                  <a:schemeClr val="accent3"/>
                </a:solidFill>
              </a:defRPr>
            </a:lvl1pPr>
            <a:lvl2pPr>
              <a:spcAft>
                <a:spcPts val="850"/>
              </a:spcAft>
              <a:defRPr sz="1500" b="1" i="0">
                <a:solidFill>
                  <a:schemeClr val="accent3"/>
                </a:solidFill>
                <a:latin typeface="Kippax Modern Bd" pitchFamily="2" charset="77"/>
              </a:defRPr>
            </a:lvl2pPr>
            <a:lvl3pPr>
              <a:spcAft>
                <a:spcPts val="850"/>
              </a:spcAft>
              <a:defRPr sz="1500">
                <a:solidFill>
                  <a:schemeClr val="accent3"/>
                </a:solidFill>
              </a:defRPr>
            </a:lvl3pPr>
            <a:lvl4pPr>
              <a:spcAft>
                <a:spcPts val="850"/>
              </a:spcAft>
              <a:defRPr sz="1500">
                <a:solidFill>
                  <a:schemeClr val="accent3"/>
                </a:solidFill>
              </a:defRPr>
            </a:lvl4pPr>
            <a:lvl5pPr>
              <a:spcAft>
                <a:spcPts val="850"/>
              </a:spcAft>
              <a:defRPr sz="1500">
                <a:solidFill>
                  <a:schemeClr val="accent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7">
            <a:extLst>
              <a:ext uri="{FF2B5EF4-FFF2-40B4-BE49-F238E27FC236}">
                <a16:creationId xmlns:a16="http://schemas.microsoft.com/office/drawing/2014/main" id="{2ACF8EDD-2860-ACEB-0CD5-C912AC3F001D}"/>
              </a:ext>
            </a:extLst>
          </p:cNvPr>
          <p:cNvSpPr>
            <a:spLocks noGrp="1"/>
          </p:cNvSpPr>
          <p:nvPr>
            <p:ph type="body" sz="quarter" idx="15"/>
          </p:nvPr>
        </p:nvSpPr>
        <p:spPr>
          <a:xfrm>
            <a:off x="323850" y="2232000"/>
            <a:ext cx="4839164" cy="1266103"/>
          </a:xfrm>
        </p:spPr>
        <p:txBody>
          <a:bodyPr/>
          <a:lstStyle>
            <a:lvl1pPr>
              <a:spcAft>
                <a:spcPts val="850"/>
              </a:spcAft>
              <a:defRPr sz="2250">
                <a:solidFill>
                  <a:schemeClr val="accent3"/>
                </a:solidFill>
              </a:defRPr>
            </a:lvl1pPr>
            <a:lvl2pPr>
              <a:spcAft>
                <a:spcPts val="850"/>
              </a:spcAft>
              <a:defRPr sz="2500">
                <a:solidFill>
                  <a:schemeClr val="accent3"/>
                </a:solidFill>
              </a:defRPr>
            </a:lvl2pPr>
            <a:lvl3pPr>
              <a:spcAft>
                <a:spcPts val="850"/>
              </a:spcAft>
              <a:defRPr sz="2500">
                <a:solidFill>
                  <a:schemeClr val="accent3"/>
                </a:solidFill>
              </a:defRPr>
            </a:lvl3pPr>
            <a:lvl4pPr>
              <a:spcAft>
                <a:spcPts val="850"/>
              </a:spcAft>
              <a:defRPr sz="2500">
                <a:solidFill>
                  <a:schemeClr val="accent3"/>
                </a:solidFill>
              </a:defRPr>
            </a:lvl4pPr>
            <a:lvl5pPr>
              <a:spcAft>
                <a:spcPts val="850"/>
              </a:spcAft>
              <a:defRPr sz="2500">
                <a:solidFill>
                  <a:schemeClr val="accent3"/>
                </a:solidFill>
              </a:defRPr>
            </a:lvl5pPr>
          </a:lstStyle>
          <a:p>
            <a:pPr lvl="0"/>
            <a:r>
              <a:rPr lang="en-US"/>
              <a:t>Click to edit Master text styles</a:t>
            </a:r>
          </a:p>
        </p:txBody>
      </p:sp>
      <p:sp>
        <p:nvSpPr>
          <p:cNvPr id="6" name="Text Placeholder 7">
            <a:extLst>
              <a:ext uri="{FF2B5EF4-FFF2-40B4-BE49-F238E27FC236}">
                <a16:creationId xmlns:a16="http://schemas.microsoft.com/office/drawing/2014/main" id="{B9E8EB18-0496-76EA-CC53-87F53AA2A60B}"/>
              </a:ext>
            </a:extLst>
          </p:cNvPr>
          <p:cNvSpPr>
            <a:spLocks noGrp="1"/>
          </p:cNvSpPr>
          <p:nvPr>
            <p:ph type="body" sz="quarter" idx="13"/>
          </p:nvPr>
        </p:nvSpPr>
        <p:spPr>
          <a:xfrm>
            <a:off x="323850" y="323056"/>
            <a:ext cx="4176000" cy="198943"/>
          </a:xfrm>
        </p:spPr>
        <p:txBody>
          <a:bodyPr/>
          <a:lstStyle>
            <a:lvl1pPr>
              <a:lnSpc>
                <a:spcPct val="90000"/>
              </a:lnSpc>
              <a:defRPr sz="1100" cap="all" baseline="0">
                <a:solidFill>
                  <a:schemeClr val="accent3"/>
                </a:solidFill>
                <a:latin typeface="Kippax Modern Md" panose="00000600000000000000" pitchFamily="50" charset="0"/>
              </a:defRPr>
            </a:lvl1pPr>
            <a:lvl2pPr>
              <a:defRPr sz="1750"/>
            </a:lvl2pPr>
            <a:lvl3pPr>
              <a:defRPr sz="1750"/>
            </a:lvl3pPr>
            <a:lvl4pPr>
              <a:defRPr sz="1750"/>
            </a:lvl4pPr>
            <a:lvl5pPr>
              <a:defRPr sz="1750"/>
            </a:lvl5pPr>
          </a:lstStyle>
          <a:p>
            <a:pPr lvl="0"/>
            <a:r>
              <a:rPr lang="en-US"/>
              <a:t>Click to edit Master text styles</a:t>
            </a:r>
          </a:p>
        </p:txBody>
      </p:sp>
    </p:spTree>
    <p:extLst>
      <p:ext uri="{BB962C8B-B14F-4D97-AF65-F5344CB8AC3E}">
        <p14:creationId xmlns:p14="http://schemas.microsoft.com/office/powerpoint/2010/main" val="3157166060"/>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troduction 2">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8D652-1DC1-A643-9EA1-0AC708F18ABB}"/>
              </a:ext>
            </a:extLst>
          </p:cNvPr>
          <p:cNvSpPr>
            <a:spLocks noGrp="1"/>
          </p:cNvSpPr>
          <p:nvPr>
            <p:ph type="title"/>
          </p:nvPr>
        </p:nvSpPr>
        <p:spPr>
          <a:xfrm>
            <a:off x="323851" y="900000"/>
            <a:ext cx="4839164" cy="1266103"/>
          </a:xfrm>
        </p:spPr>
        <p:txBody>
          <a:bodyPr/>
          <a:lstStyle>
            <a:lvl1pPr>
              <a:spcAft>
                <a:spcPts val="850"/>
              </a:spcAft>
              <a:defRPr sz="6000">
                <a:solidFill>
                  <a:schemeClr val="accent3"/>
                </a:solidFill>
                <a:latin typeface="+mj-lt"/>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A00BCD6A-6E5C-8E5E-DA2B-0313BD74E634}"/>
              </a:ext>
            </a:extLst>
          </p:cNvPr>
          <p:cNvSpPr>
            <a:spLocks noGrp="1"/>
          </p:cNvSpPr>
          <p:nvPr>
            <p:ph type="dt" sz="half" idx="10"/>
          </p:nvPr>
        </p:nvSpPr>
        <p:spPr/>
        <p:txBody>
          <a:bodyPr/>
          <a:lstStyle>
            <a:lvl1pPr>
              <a:spcAft>
                <a:spcPts val="850"/>
              </a:spcAft>
              <a:defRPr>
                <a:solidFill>
                  <a:schemeClr val="accent3"/>
                </a:solidFill>
              </a:defRPr>
            </a:lvl1pPr>
          </a:lstStyle>
          <a:p>
            <a:fld id="{5439DF8F-48AE-46FC-9088-D9EFF5E622A8}" type="datetime1">
              <a:rPr lang="en-GB" smtClean="0"/>
              <a:t>16/04/2026</a:t>
            </a:fld>
            <a:endParaRPr lang="en-GB"/>
          </a:p>
        </p:txBody>
      </p:sp>
      <p:sp>
        <p:nvSpPr>
          <p:cNvPr id="4" name="Footer Placeholder 3">
            <a:extLst>
              <a:ext uri="{FF2B5EF4-FFF2-40B4-BE49-F238E27FC236}">
                <a16:creationId xmlns:a16="http://schemas.microsoft.com/office/drawing/2014/main" id="{AC2FF3A3-8D08-6D5D-AFD4-EA0228F1C099}"/>
              </a:ext>
            </a:extLst>
          </p:cNvPr>
          <p:cNvSpPr>
            <a:spLocks noGrp="1"/>
          </p:cNvSpPr>
          <p:nvPr>
            <p:ph type="ftr" sz="quarter" idx="11"/>
          </p:nvPr>
        </p:nvSpPr>
        <p:spPr/>
        <p:txBody>
          <a:bodyPr/>
          <a:lstStyle>
            <a:lvl1pPr>
              <a:spcAft>
                <a:spcPts val="850"/>
              </a:spcAft>
              <a:defRPr>
                <a:solidFill>
                  <a:schemeClr val="accent3"/>
                </a:solidFill>
              </a:defRPr>
            </a:lvl1pPr>
          </a:lstStyle>
          <a:p>
            <a:endParaRPr lang="en-GB"/>
          </a:p>
        </p:txBody>
      </p:sp>
      <p:sp>
        <p:nvSpPr>
          <p:cNvPr id="5" name="Slide Number Placeholder 4">
            <a:extLst>
              <a:ext uri="{FF2B5EF4-FFF2-40B4-BE49-F238E27FC236}">
                <a16:creationId xmlns:a16="http://schemas.microsoft.com/office/drawing/2014/main" id="{F23CE3CE-D7F4-4E0D-1293-9689D2DB1614}"/>
              </a:ext>
            </a:extLst>
          </p:cNvPr>
          <p:cNvSpPr>
            <a:spLocks noGrp="1"/>
          </p:cNvSpPr>
          <p:nvPr>
            <p:ph type="sldNum" sz="quarter" idx="12"/>
          </p:nvPr>
        </p:nvSpPr>
        <p:spPr/>
        <p:txBody>
          <a:bodyPr/>
          <a:lstStyle>
            <a:lvl1pPr>
              <a:spcAft>
                <a:spcPts val="850"/>
              </a:spcAft>
              <a:defRPr>
                <a:solidFill>
                  <a:schemeClr val="accent3"/>
                </a:solidFill>
              </a:defRPr>
            </a:lvl1pPr>
          </a:lstStyle>
          <a:p>
            <a:fld id="{CBA53E11-492D-48B3-9F9B-09541CA2A39A}" type="slidenum">
              <a:rPr lang="en-GB" smtClean="0"/>
              <a:pPr/>
              <a:t>‹#›</a:t>
            </a:fld>
            <a:endParaRPr lang="en-GB"/>
          </a:p>
        </p:txBody>
      </p:sp>
      <p:sp>
        <p:nvSpPr>
          <p:cNvPr id="8" name="Text Placeholder 7">
            <a:extLst>
              <a:ext uri="{FF2B5EF4-FFF2-40B4-BE49-F238E27FC236}">
                <a16:creationId xmlns:a16="http://schemas.microsoft.com/office/drawing/2014/main" id="{16F7CB1B-EA72-1480-CC1C-62013B3319E4}"/>
              </a:ext>
            </a:extLst>
          </p:cNvPr>
          <p:cNvSpPr>
            <a:spLocks noGrp="1"/>
          </p:cNvSpPr>
          <p:nvPr>
            <p:ph type="body" sz="quarter" idx="14"/>
          </p:nvPr>
        </p:nvSpPr>
        <p:spPr>
          <a:xfrm>
            <a:off x="6096000" y="900000"/>
            <a:ext cx="3894000" cy="5093607"/>
          </a:xfrm>
        </p:spPr>
        <p:txBody>
          <a:bodyPr/>
          <a:lstStyle>
            <a:lvl1pPr>
              <a:spcAft>
                <a:spcPts val="850"/>
              </a:spcAft>
              <a:defRPr sz="1500">
                <a:solidFill>
                  <a:schemeClr val="bg1"/>
                </a:solidFill>
              </a:defRPr>
            </a:lvl1pPr>
            <a:lvl2pPr>
              <a:spcAft>
                <a:spcPts val="850"/>
              </a:spcAft>
              <a:defRPr sz="1500" b="1" i="0">
                <a:solidFill>
                  <a:schemeClr val="bg1"/>
                </a:solidFill>
                <a:latin typeface="Kippax Modern Bd" pitchFamily="2" charset="77"/>
              </a:defRPr>
            </a:lvl2pPr>
            <a:lvl3pPr>
              <a:spcAft>
                <a:spcPts val="850"/>
              </a:spcAft>
              <a:defRPr sz="1500">
                <a:solidFill>
                  <a:schemeClr val="bg1"/>
                </a:solidFill>
              </a:defRPr>
            </a:lvl3pPr>
            <a:lvl4pPr>
              <a:spcAft>
                <a:spcPts val="850"/>
              </a:spcAft>
              <a:defRPr sz="1500">
                <a:solidFill>
                  <a:schemeClr val="bg1"/>
                </a:solidFill>
              </a:defRPr>
            </a:lvl4pPr>
            <a:lvl5pPr>
              <a:spcAft>
                <a:spcPts val="850"/>
              </a:spcAft>
              <a:defRPr sz="15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7">
            <a:extLst>
              <a:ext uri="{FF2B5EF4-FFF2-40B4-BE49-F238E27FC236}">
                <a16:creationId xmlns:a16="http://schemas.microsoft.com/office/drawing/2014/main" id="{2ACF8EDD-2860-ACEB-0CD5-C912AC3F001D}"/>
              </a:ext>
            </a:extLst>
          </p:cNvPr>
          <p:cNvSpPr>
            <a:spLocks noGrp="1"/>
          </p:cNvSpPr>
          <p:nvPr>
            <p:ph type="body" sz="quarter" idx="15"/>
          </p:nvPr>
        </p:nvSpPr>
        <p:spPr>
          <a:xfrm>
            <a:off x="323850" y="2232000"/>
            <a:ext cx="4839164" cy="1266103"/>
          </a:xfrm>
        </p:spPr>
        <p:txBody>
          <a:bodyPr/>
          <a:lstStyle>
            <a:lvl1pPr>
              <a:spcAft>
                <a:spcPts val="850"/>
              </a:spcAft>
              <a:defRPr sz="2250">
                <a:solidFill>
                  <a:schemeClr val="accent3"/>
                </a:solidFill>
              </a:defRPr>
            </a:lvl1pPr>
            <a:lvl2pPr>
              <a:spcAft>
                <a:spcPts val="850"/>
              </a:spcAft>
              <a:defRPr sz="2500">
                <a:solidFill>
                  <a:schemeClr val="accent3"/>
                </a:solidFill>
              </a:defRPr>
            </a:lvl2pPr>
            <a:lvl3pPr>
              <a:spcAft>
                <a:spcPts val="850"/>
              </a:spcAft>
              <a:defRPr sz="2500">
                <a:solidFill>
                  <a:schemeClr val="accent3"/>
                </a:solidFill>
              </a:defRPr>
            </a:lvl3pPr>
            <a:lvl4pPr>
              <a:spcAft>
                <a:spcPts val="850"/>
              </a:spcAft>
              <a:defRPr sz="2500">
                <a:solidFill>
                  <a:schemeClr val="accent3"/>
                </a:solidFill>
              </a:defRPr>
            </a:lvl4pPr>
            <a:lvl5pPr>
              <a:spcAft>
                <a:spcPts val="850"/>
              </a:spcAft>
              <a:defRPr sz="2500">
                <a:solidFill>
                  <a:schemeClr val="accent3"/>
                </a:solidFill>
              </a:defRPr>
            </a:lvl5pPr>
          </a:lstStyle>
          <a:p>
            <a:pPr lvl="0"/>
            <a:r>
              <a:rPr lang="en-US"/>
              <a:t>Click to edit Master text styles</a:t>
            </a:r>
          </a:p>
        </p:txBody>
      </p:sp>
      <p:sp>
        <p:nvSpPr>
          <p:cNvPr id="6" name="Text Placeholder 7">
            <a:extLst>
              <a:ext uri="{FF2B5EF4-FFF2-40B4-BE49-F238E27FC236}">
                <a16:creationId xmlns:a16="http://schemas.microsoft.com/office/drawing/2014/main" id="{13A30568-437C-8E34-1384-F0CCD33CC131}"/>
              </a:ext>
            </a:extLst>
          </p:cNvPr>
          <p:cNvSpPr>
            <a:spLocks noGrp="1"/>
          </p:cNvSpPr>
          <p:nvPr>
            <p:ph type="body" sz="quarter" idx="13"/>
          </p:nvPr>
        </p:nvSpPr>
        <p:spPr>
          <a:xfrm>
            <a:off x="323850" y="323056"/>
            <a:ext cx="4176000" cy="198943"/>
          </a:xfrm>
        </p:spPr>
        <p:txBody>
          <a:bodyPr/>
          <a:lstStyle>
            <a:lvl1pPr>
              <a:lnSpc>
                <a:spcPct val="90000"/>
              </a:lnSpc>
              <a:defRPr sz="1100" cap="all" baseline="0">
                <a:solidFill>
                  <a:schemeClr val="accent3"/>
                </a:solidFill>
                <a:latin typeface="Kippax Modern Md" panose="00000600000000000000" pitchFamily="50" charset="0"/>
              </a:defRPr>
            </a:lvl1pPr>
            <a:lvl2pPr>
              <a:defRPr sz="1750"/>
            </a:lvl2pPr>
            <a:lvl3pPr>
              <a:defRPr sz="1750"/>
            </a:lvl3pPr>
            <a:lvl4pPr>
              <a:defRPr sz="1750"/>
            </a:lvl4pPr>
            <a:lvl5pPr>
              <a:defRPr sz="1750"/>
            </a:lvl5pPr>
          </a:lstStyle>
          <a:p>
            <a:pPr lvl="0"/>
            <a:r>
              <a:rPr lang="en-US"/>
              <a:t>Click to edit Master text styles</a:t>
            </a:r>
          </a:p>
        </p:txBody>
      </p:sp>
    </p:spTree>
    <p:extLst>
      <p:ext uri="{BB962C8B-B14F-4D97-AF65-F5344CB8AC3E}">
        <p14:creationId xmlns:p14="http://schemas.microsoft.com/office/powerpoint/2010/main" val="964924755"/>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4E547-01B7-E84C-4623-A280298A3D07}"/>
              </a:ext>
            </a:extLst>
          </p:cNvPr>
          <p:cNvSpPr>
            <a:spLocks noGrp="1"/>
          </p:cNvSpPr>
          <p:nvPr>
            <p:ph type="title"/>
          </p:nvPr>
        </p:nvSpPr>
        <p:spPr>
          <a:xfrm>
            <a:off x="324247" y="2759927"/>
            <a:ext cx="11543507" cy="1338146"/>
          </a:xfrm>
        </p:spPr>
        <p:txBody>
          <a:bodyPr anchor="ctr"/>
          <a:lstStyle>
            <a:lvl1pPr algn="ctr">
              <a:defRPr sz="5000" b="1" i="0" cap="all" baseline="0">
                <a:solidFill>
                  <a:schemeClr val="tx2"/>
                </a:solidFill>
                <a:latin typeface="Kippax Modern Bd" pitchFamily="2" charset="77"/>
              </a:defRPr>
            </a:lvl1pPr>
          </a:lstStyle>
          <a:p>
            <a:r>
              <a:rPr lang="en-US"/>
              <a:t>Click to edit Master title style</a:t>
            </a:r>
            <a:endParaRPr lang="en-GB"/>
          </a:p>
        </p:txBody>
      </p:sp>
    </p:spTree>
    <p:extLst>
      <p:ext uri="{BB962C8B-B14F-4D97-AF65-F5344CB8AC3E}">
        <p14:creationId xmlns:p14="http://schemas.microsoft.com/office/powerpoint/2010/main" val="224951747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36668-9440-2FC4-1A20-CEA2160E17C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AA156BD-F388-30EA-2720-04061953B80B}"/>
              </a:ext>
            </a:extLst>
          </p:cNvPr>
          <p:cNvSpPr>
            <a:spLocks noGrp="1"/>
          </p:cNvSpPr>
          <p:nvPr>
            <p:ph type="dt" sz="half" idx="10"/>
          </p:nvPr>
        </p:nvSpPr>
        <p:spPr/>
        <p:txBody>
          <a:bodyPr/>
          <a:lstStyle/>
          <a:p>
            <a:fld id="{D9C42A4C-3A6D-41D5-B10D-6715EB3EF7CD}" type="datetime1">
              <a:rPr lang="en-GB" smtClean="0"/>
              <a:t>16/04/2026</a:t>
            </a:fld>
            <a:endParaRPr lang="en-GB"/>
          </a:p>
        </p:txBody>
      </p:sp>
      <p:sp>
        <p:nvSpPr>
          <p:cNvPr id="4" name="Footer Placeholder 3">
            <a:extLst>
              <a:ext uri="{FF2B5EF4-FFF2-40B4-BE49-F238E27FC236}">
                <a16:creationId xmlns:a16="http://schemas.microsoft.com/office/drawing/2014/main" id="{93FDBFEE-0509-16B7-5DAE-5E0DB02DD78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EAB126A-2C1E-4241-BBEB-C3AA6FE6222E}"/>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6" name="Text Placeholder 9">
            <a:extLst>
              <a:ext uri="{FF2B5EF4-FFF2-40B4-BE49-F238E27FC236}">
                <a16:creationId xmlns:a16="http://schemas.microsoft.com/office/drawing/2014/main" id="{7C6A34DF-7ADC-EC43-633D-4855418D6104}"/>
              </a:ext>
            </a:extLst>
          </p:cNvPr>
          <p:cNvSpPr>
            <a:spLocks noGrp="1"/>
          </p:cNvSpPr>
          <p:nvPr>
            <p:ph type="body" sz="quarter" idx="16"/>
          </p:nvPr>
        </p:nvSpPr>
        <p:spPr>
          <a:xfrm>
            <a:off x="323850" y="6261100"/>
            <a:ext cx="5508625" cy="273844"/>
          </a:xfrm>
        </p:spPr>
        <p:txBody>
          <a:bodyPr anchor="b"/>
          <a:lstStyle>
            <a:lvl1pPr>
              <a:spcAft>
                <a:spcPts val="0"/>
              </a:spcAft>
              <a:defRPr sz="600"/>
            </a:lvl1pPr>
            <a:lvl2pPr>
              <a:spcAft>
                <a:spcPts val="0"/>
              </a:spcAft>
              <a:defRPr sz="600" b="1" i="0">
                <a:latin typeface="Kippax Modern Bd" pitchFamily="2" charset="77"/>
              </a:defRPr>
            </a:lvl2pPr>
            <a:lvl3pPr>
              <a:spcAft>
                <a:spcPts val="0"/>
              </a:spcAft>
              <a:defRPr sz="600"/>
            </a:lvl3pPr>
            <a:lvl4pPr>
              <a:spcAft>
                <a:spcPts val="0"/>
              </a:spcAft>
              <a:defRPr sz="600"/>
            </a:lvl4pPr>
            <a:lvl5pPr>
              <a:spcAft>
                <a:spcPts val="0"/>
              </a:spcAft>
              <a:defRPr sz="600"/>
            </a:lvl5pPr>
          </a:lstStyle>
          <a:p>
            <a:pPr lvl="0"/>
            <a:r>
              <a:rPr lang="en-US"/>
              <a:t>Click to edit Master text styles</a:t>
            </a:r>
          </a:p>
          <a:p>
            <a:pPr lvl="1"/>
            <a:r>
              <a:rPr lang="en-US"/>
              <a:t>Second level</a:t>
            </a:r>
          </a:p>
        </p:txBody>
      </p:sp>
      <p:sp>
        <p:nvSpPr>
          <p:cNvPr id="8" name="Text Placeholder 7">
            <a:extLst>
              <a:ext uri="{FF2B5EF4-FFF2-40B4-BE49-F238E27FC236}">
                <a16:creationId xmlns:a16="http://schemas.microsoft.com/office/drawing/2014/main" id="{AB5762C5-ACE0-6501-5614-FD49ADFD77EF}"/>
              </a:ext>
            </a:extLst>
          </p:cNvPr>
          <p:cNvSpPr>
            <a:spLocks noGrp="1"/>
          </p:cNvSpPr>
          <p:nvPr>
            <p:ph type="body" sz="quarter" idx="13"/>
          </p:nvPr>
        </p:nvSpPr>
        <p:spPr>
          <a:xfrm>
            <a:off x="323850" y="323056"/>
            <a:ext cx="4176000" cy="198943"/>
          </a:xfrm>
        </p:spPr>
        <p:txBody>
          <a:bodyPr/>
          <a:lstStyle>
            <a:lvl1pPr>
              <a:lnSpc>
                <a:spcPct val="90000"/>
              </a:lnSpc>
              <a:defRPr sz="1100" cap="all" baseline="0">
                <a:solidFill>
                  <a:schemeClr val="accent3"/>
                </a:solidFill>
                <a:latin typeface="Kippax Modern Md" panose="00000600000000000000" pitchFamily="50" charset="0"/>
              </a:defRPr>
            </a:lvl1pPr>
            <a:lvl2pPr>
              <a:defRPr sz="1750"/>
            </a:lvl2pPr>
            <a:lvl3pPr>
              <a:defRPr sz="1750"/>
            </a:lvl3pPr>
            <a:lvl4pPr>
              <a:defRPr sz="1750"/>
            </a:lvl4pPr>
            <a:lvl5pPr>
              <a:defRPr sz="1750"/>
            </a:lvl5pPr>
          </a:lstStyle>
          <a:p>
            <a:pPr lvl="0"/>
            <a:r>
              <a:rPr lang="en-US"/>
              <a:t>Click to edit Master text styles</a:t>
            </a:r>
          </a:p>
        </p:txBody>
      </p:sp>
    </p:spTree>
    <p:extLst>
      <p:ext uri="{BB962C8B-B14F-4D97-AF65-F5344CB8AC3E}">
        <p14:creationId xmlns:p14="http://schemas.microsoft.com/office/powerpoint/2010/main" val="4173554184"/>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B01DE9-7247-71C2-3301-8F43BD947000}"/>
              </a:ext>
            </a:extLst>
          </p:cNvPr>
          <p:cNvSpPr>
            <a:spLocks noGrp="1"/>
          </p:cNvSpPr>
          <p:nvPr>
            <p:ph type="dt" sz="half" idx="10"/>
          </p:nvPr>
        </p:nvSpPr>
        <p:spPr/>
        <p:txBody>
          <a:bodyPr/>
          <a:lstStyle/>
          <a:p>
            <a:fld id="{DD2DF2D8-934C-4689-91D3-4AB2D1457274}" type="datetime1">
              <a:rPr lang="en-GB" smtClean="0"/>
              <a:t>16/04/2026</a:t>
            </a:fld>
            <a:endParaRPr lang="en-GB"/>
          </a:p>
        </p:txBody>
      </p:sp>
      <p:sp>
        <p:nvSpPr>
          <p:cNvPr id="3" name="Footer Placeholder 2">
            <a:extLst>
              <a:ext uri="{FF2B5EF4-FFF2-40B4-BE49-F238E27FC236}">
                <a16:creationId xmlns:a16="http://schemas.microsoft.com/office/drawing/2014/main" id="{A0F1F649-B08E-D628-15EF-6CAEE9855C9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0EDFB5-B3BA-ADA8-4600-FCDAFA1A852F}"/>
              </a:ext>
            </a:extLst>
          </p:cNvPr>
          <p:cNvSpPr>
            <a:spLocks noGrp="1"/>
          </p:cNvSpPr>
          <p:nvPr>
            <p:ph type="sldNum" sz="quarter" idx="12"/>
          </p:nvPr>
        </p:nvSpPr>
        <p:spPr/>
        <p:txBody>
          <a:bodyPr/>
          <a:lstStyle/>
          <a:p>
            <a:fld id="{CBA53E11-492D-48B3-9F9B-09541CA2A39A}" type="slidenum">
              <a:rPr lang="en-GB" smtClean="0"/>
              <a:t>‹#›</a:t>
            </a:fld>
            <a:endParaRPr lang="en-GB"/>
          </a:p>
        </p:txBody>
      </p:sp>
    </p:spTree>
    <p:extLst>
      <p:ext uri="{BB962C8B-B14F-4D97-AF65-F5344CB8AC3E}">
        <p14:creationId xmlns:p14="http://schemas.microsoft.com/office/powerpoint/2010/main" val="218755849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0F4440-CEDC-0D92-E0D5-5C1E3B59B1DA}"/>
              </a:ext>
            </a:extLst>
          </p:cNvPr>
          <p:cNvSpPr>
            <a:spLocks noGrp="1"/>
          </p:cNvSpPr>
          <p:nvPr>
            <p:ph type="title"/>
          </p:nvPr>
        </p:nvSpPr>
        <p:spPr>
          <a:xfrm>
            <a:off x="323850" y="630237"/>
            <a:ext cx="11543507" cy="691182"/>
          </a:xfrm>
          <a:prstGeom prst="rect">
            <a:avLst/>
          </a:prstGeom>
        </p:spPr>
        <p:txBody>
          <a:bodyPr vert="horz" lIns="0" tIns="0" rIns="0" bIns="0" rtlCol="0" anchor="t">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BCA021F-8558-9528-DA3D-486CCDBEB58F}"/>
              </a:ext>
            </a:extLst>
          </p:cNvPr>
          <p:cNvSpPr>
            <a:spLocks noGrp="1"/>
          </p:cNvSpPr>
          <p:nvPr>
            <p:ph type="body" idx="1"/>
          </p:nvPr>
        </p:nvSpPr>
        <p:spPr>
          <a:xfrm>
            <a:off x="323850" y="1439069"/>
            <a:ext cx="11543507" cy="45545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D1A8F0-AC4B-E4A0-94D0-99C4BFD973A7}"/>
              </a:ext>
            </a:extLst>
          </p:cNvPr>
          <p:cNvSpPr>
            <a:spLocks noGrp="1"/>
          </p:cNvSpPr>
          <p:nvPr>
            <p:ph type="dt" sz="half" idx="2"/>
          </p:nvPr>
        </p:nvSpPr>
        <p:spPr>
          <a:xfrm>
            <a:off x="10002983" y="324000"/>
            <a:ext cx="1441088" cy="198000"/>
          </a:xfrm>
          <a:prstGeom prst="rect">
            <a:avLst/>
          </a:prstGeom>
        </p:spPr>
        <p:txBody>
          <a:bodyPr vert="horz" lIns="0" tIns="0" rIns="0" bIns="0" rtlCol="0" anchor="t">
            <a:noAutofit/>
          </a:bodyPr>
          <a:lstStyle>
            <a:lvl1pPr algn="r">
              <a:defRPr sz="1000">
                <a:solidFill>
                  <a:schemeClr val="tx1"/>
                </a:solidFill>
              </a:defRPr>
            </a:lvl1pPr>
          </a:lstStyle>
          <a:p>
            <a:fld id="{BF956E2D-8560-4F00-B817-71534A61EC97}" type="datetime1">
              <a:rPr lang="en-GB" smtClean="0"/>
              <a:t>16/04/2026</a:t>
            </a:fld>
            <a:endParaRPr lang="en-GB"/>
          </a:p>
        </p:txBody>
      </p:sp>
      <p:sp>
        <p:nvSpPr>
          <p:cNvPr id="5" name="Footer Placeholder 4">
            <a:extLst>
              <a:ext uri="{FF2B5EF4-FFF2-40B4-BE49-F238E27FC236}">
                <a16:creationId xmlns:a16="http://schemas.microsoft.com/office/drawing/2014/main" id="{5EC0FC7A-298A-77A0-6596-56B0B3FD8C37}"/>
              </a:ext>
            </a:extLst>
          </p:cNvPr>
          <p:cNvSpPr>
            <a:spLocks noGrp="1"/>
          </p:cNvSpPr>
          <p:nvPr>
            <p:ph type="ftr" sz="quarter" idx="3"/>
          </p:nvPr>
        </p:nvSpPr>
        <p:spPr>
          <a:xfrm>
            <a:off x="6174000" y="324000"/>
            <a:ext cx="3828600" cy="198000"/>
          </a:xfrm>
          <a:prstGeom prst="rect">
            <a:avLst/>
          </a:prstGeom>
        </p:spPr>
        <p:txBody>
          <a:bodyPr vert="horz" lIns="0" tIns="0" rIns="0" bIns="0" rtlCol="0" anchor="t">
            <a:noAutofit/>
          </a:bodyPr>
          <a:lstStyle>
            <a:lvl1pPr algn="r">
              <a:defRPr sz="10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B4517C40-7EB7-0CFD-6F6C-54AE57DE17D5}"/>
              </a:ext>
            </a:extLst>
          </p:cNvPr>
          <p:cNvSpPr>
            <a:spLocks noGrp="1"/>
          </p:cNvSpPr>
          <p:nvPr>
            <p:ph type="sldNum" sz="quarter" idx="4"/>
          </p:nvPr>
        </p:nvSpPr>
        <p:spPr>
          <a:xfrm>
            <a:off x="11444071" y="324000"/>
            <a:ext cx="423286" cy="198000"/>
          </a:xfrm>
          <a:prstGeom prst="rect">
            <a:avLst/>
          </a:prstGeom>
        </p:spPr>
        <p:txBody>
          <a:bodyPr vert="horz" lIns="0" tIns="0" rIns="0" bIns="0" rtlCol="0" anchor="t">
            <a:noAutofit/>
          </a:bodyPr>
          <a:lstStyle>
            <a:lvl1pPr algn="r">
              <a:defRPr sz="1000">
                <a:solidFill>
                  <a:schemeClr val="tx1"/>
                </a:solidFill>
              </a:defRPr>
            </a:lvl1pPr>
          </a:lstStyle>
          <a:p>
            <a:fld id="{CBA53E11-492D-48B3-9F9B-09541CA2A39A}" type="slidenum">
              <a:rPr lang="en-GB" smtClean="0"/>
              <a:pPr/>
              <a:t>‹#›</a:t>
            </a:fld>
            <a:endParaRPr lang="en-GB"/>
          </a:p>
        </p:txBody>
      </p:sp>
      <p:pic>
        <p:nvPicPr>
          <p:cNvPr id="8" name="Picture 7">
            <a:extLst>
              <a:ext uri="{FF2B5EF4-FFF2-40B4-BE49-F238E27FC236}">
                <a16:creationId xmlns:a16="http://schemas.microsoft.com/office/drawing/2014/main" id="{93F32F6E-756F-E5BC-05DA-9DA5B75A69E7}"/>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10764772" y="6164159"/>
            <a:ext cx="1103378" cy="399289"/>
          </a:xfrm>
          <a:prstGeom prst="rect">
            <a:avLst/>
          </a:prstGeom>
        </p:spPr>
      </p:pic>
    </p:spTree>
    <p:extLst>
      <p:ext uri="{BB962C8B-B14F-4D97-AF65-F5344CB8AC3E}">
        <p14:creationId xmlns:p14="http://schemas.microsoft.com/office/powerpoint/2010/main" val="81110021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 id="2147483768" r:id="rId18"/>
    <p:sldLayoutId id="2147483769" r:id="rId19"/>
    <p:sldLayoutId id="2147483770" r:id="rId20"/>
    <p:sldLayoutId id="2147483771" r:id="rId21"/>
    <p:sldLayoutId id="2147483772" r:id="rId22"/>
  </p:sldLayoutIdLst>
  <p:transition>
    <p:fade/>
  </p:transition>
  <p:hf hdr="0" ftr="0" dt="0"/>
  <p:txStyles>
    <p:titleStyle>
      <a:lvl1pPr algn="l" defTabSz="914400" rtl="0" eaLnBrk="1" latinLnBrk="0" hangingPunct="1">
        <a:lnSpc>
          <a:spcPct val="90000"/>
        </a:lnSpc>
        <a:spcBef>
          <a:spcPct val="0"/>
        </a:spcBef>
        <a:buNone/>
        <a:defRPr sz="325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700"/>
        </a:spcAft>
        <a:buFont typeface="Arial" panose="020B0604020202020204" pitchFamily="34" charset="0"/>
        <a:buNone/>
        <a:defRPr sz="1000" kern="1200">
          <a:solidFill>
            <a:schemeClr val="tx2"/>
          </a:solidFill>
          <a:latin typeface="+mn-lt"/>
          <a:ea typeface="+mn-ea"/>
          <a:cs typeface="+mn-cs"/>
        </a:defRPr>
      </a:lvl1pPr>
      <a:lvl2pPr marL="0" indent="0" algn="l" defTabSz="914400" rtl="0" eaLnBrk="1" latinLnBrk="0" hangingPunct="1">
        <a:lnSpc>
          <a:spcPct val="100000"/>
        </a:lnSpc>
        <a:spcBef>
          <a:spcPts val="425"/>
        </a:spcBef>
        <a:spcAft>
          <a:spcPts val="700"/>
        </a:spcAft>
        <a:buFont typeface="Arial" panose="020B0604020202020204" pitchFamily="34" charset="0"/>
        <a:buNone/>
        <a:defRPr sz="1400" b="1" i="0" kern="1200">
          <a:solidFill>
            <a:schemeClr val="tx2"/>
          </a:solidFill>
          <a:latin typeface="Kippax Modern Bd" pitchFamily="2" charset="77"/>
          <a:ea typeface="+mn-ea"/>
          <a:cs typeface="+mn-cs"/>
        </a:defRPr>
      </a:lvl2pPr>
      <a:lvl3pPr marL="0" indent="0" algn="l" defTabSz="914400" rtl="0" eaLnBrk="1" latinLnBrk="0" hangingPunct="1">
        <a:lnSpc>
          <a:spcPct val="100000"/>
        </a:lnSpc>
        <a:spcBef>
          <a:spcPts val="0"/>
        </a:spcBef>
        <a:spcAft>
          <a:spcPts val="700"/>
        </a:spcAft>
        <a:buFont typeface="Arial" panose="020B0604020202020204" pitchFamily="34" charset="0"/>
        <a:buNone/>
        <a:defRPr sz="1500" i="0" kern="1200">
          <a:solidFill>
            <a:schemeClr val="tx2"/>
          </a:solidFill>
          <a:latin typeface="Kippax Modern Rg It" panose="00000500000000000000" pitchFamily="50" charset="0"/>
          <a:ea typeface="+mn-ea"/>
          <a:cs typeface="+mn-cs"/>
        </a:defRPr>
      </a:lvl3pPr>
      <a:lvl4pPr marL="144000" indent="-144000" algn="l" defTabSz="914400" rtl="0" eaLnBrk="1" latinLnBrk="0" hangingPunct="1">
        <a:lnSpc>
          <a:spcPct val="100000"/>
        </a:lnSpc>
        <a:spcBef>
          <a:spcPts val="0"/>
        </a:spcBef>
        <a:spcAft>
          <a:spcPts val="700"/>
        </a:spcAft>
        <a:buClrTx/>
        <a:buFont typeface="Arial" panose="020B0604020202020204" pitchFamily="34" charset="0"/>
        <a:buChar char="●"/>
        <a:defRPr sz="1000" kern="1200">
          <a:solidFill>
            <a:schemeClr val="tx2"/>
          </a:solidFill>
          <a:latin typeface="+mn-lt"/>
          <a:ea typeface="+mn-ea"/>
          <a:cs typeface="+mn-cs"/>
        </a:defRPr>
      </a:lvl4pPr>
      <a:lvl5pPr marL="360000" indent="-144000" algn="l" defTabSz="914400" rtl="0" eaLnBrk="1" latinLnBrk="0" hangingPunct="1">
        <a:lnSpc>
          <a:spcPct val="100000"/>
        </a:lnSpc>
        <a:spcBef>
          <a:spcPts val="0"/>
        </a:spcBef>
        <a:spcAft>
          <a:spcPts val="700"/>
        </a:spcAft>
        <a:buClr>
          <a:schemeClr val="tx2"/>
        </a:buClr>
        <a:buFont typeface="Calibri" panose="020F0502020204030204" pitchFamily="34" charset="0"/>
        <a:buChar char="○"/>
        <a:defRPr sz="1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000" kern="1200">
          <a:solidFill>
            <a:schemeClr val="tx1"/>
          </a:solidFill>
          <a:latin typeface="+mn-lt"/>
          <a:ea typeface="+mn-ea"/>
          <a:cs typeface="+mn-cs"/>
        </a:defRPr>
      </a:lvl6pPr>
      <a:lvl7pPr marL="2743200" algn="l" defTabSz="914400" rtl="0" eaLnBrk="1" latinLnBrk="0" hangingPunct="1">
        <a:defRPr sz="1000" kern="1200">
          <a:solidFill>
            <a:schemeClr val="tx1"/>
          </a:solidFill>
          <a:latin typeface="+mn-lt"/>
          <a:ea typeface="+mn-ea"/>
          <a:cs typeface="+mn-cs"/>
        </a:defRPr>
      </a:lvl7pPr>
      <a:lvl8pPr marL="3200400" algn="l" defTabSz="914400" rtl="0" eaLnBrk="1" latinLnBrk="0" hangingPunct="1">
        <a:defRPr sz="1000" kern="1200">
          <a:solidFill>
            <a:schemeClr val="tx1"/>
          </a:solidFill>
          <a:latin typeface="+mn-lt"/>
          <a:ea typeface="+mn-ea"/>
          <a:cs typeface="+mn-cs"/>
        </a:defRPr>
      </a:lvl8pPr>
      <a:lvl9pPr marL="3657600" algn="l" defTabSz="914400" rtl="0" eaLnBrk="1" latinLnBrk="0" hangingPunct="1">
        <a:defRPr sz="10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204">
          <p15:clr>
            <a:srgbClr val="F26B43"/>
          </p15:clr>
        </p15:guide>
        <p15:guide id="4" pos="7476">
          <p15:clr>
            <a:srgbClr val="F26B43"/>
          </p15:clr>
        </p15:guide>
        <p15:guide id="5" orient="horz" pos="204">
          <p15:clr>
            <a:srgbClr val="F26B43"/>
          </p15:clr>
        </p15:guide>
        <p15:guide id="6" orient="horz" pos="4117">
          <p15:clr>
            <a:srgbClr val="F26B43"/>
          </p15:clr>
        </p15:guide>
        <p15:guide id="7" orient="horz" pos="3776">
          <p15:clr>
            <a:srgbClr val="F26B43"/>
          </p15:clr>
        </p15:guide>
        <p15:guide id="8" orient="horz" pos="907">
          <p15:clr>
            <a:srgbClr val="F26B43"/>
          </p15:clr>
        </p15:guide>
        <p15:guide id="9" orient="horz" pos="3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54807-447A-1D6D-C79E-B668060C01B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85EEA0E-7310-85C8-5A35-62B519317C9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A53E11-492D-48B3-9F9B-09541CA2A39A}" type="slidenum">
              <a:rPr kumimoji="0" lang="en-GB" sz="1000" b="0" i="0" u="none" strike="noStrike" kern="1200" cap="none" spc="0" normalizeH="0" baseline="0" noProof="0" smtClean="0">
                <a:ln>
                  <a:noFill/>
                </a:ln>
                <a:solidFill>
                  <a:prstClr val="black"/>
                </a:solidFill>
                <a:effectLst/>
                <a:uLnTx/>
                <a:uFillTx/>
                <a:latin typeface="Kippax Modern Rg"/>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000" b="0" i="0" u="none" strike="noStrike" kern="1200" cap="none" spc="0" normalizeH="0" baseline="0" noProof="0">
              <a:ln>
                <a:noFill/>
              </a:ln>
              <a:solidFill>
                <a:prstClr val="black"/>
              </a:solidFill>
              <a:effectLst/>
              <a:uLnTx/>
              <a:uFillTx/>
              <a:latin typeface="Kippax Modern Rg"/>
              <a:ea typeface="+mn-ea"/>
              <a:cs typeface="+mn-cs"/>
            </a:endParaRPr>
          </a:p>
        </p:txBody>
      </p:sp>
      <p:sp>
        <p:nvSpPr>
          <p:cNvPr id="12" name="Title 11">
            <a:extLst>
              <a:ext uri="{FF2B5EF4-FFF2-40B4-BE49-F238E27FC236}">
                <a16:creationId xmlns:a16="http://schemas.microsoft.com/office/drawing/2014/main" id="{9EB85A6C-51BA-E70D-6E5C-FED5ACAFFEE7}"/>
              </a:ext>
            </a:extLst>
          </p:cNvPr>
          <p:cNvSpPr>
            <a:spLocks noGrp="1"/>
          </p:cNvSpPr>
          <p:nvPr>
            <p:ph type="title"/>
          </p:nvPr>
        </p:nvSpPr>
        <p:spPr/>
        <p:txBody>
          <a:bodyPr/>
          <a:lstStyle/>
          <a:p>
            <a:r>
              <a:rPr lang="en-GB" dirty="0"/>
              <a:t>Local Labour Benefit Proposal – MCFC </a:t>
            </a:r>
          </a:p>
        </p:txBody>
      </p:sp>
      <p:sp>
        <p:nvSpPr>
          <p:cNvPr id="25" name="Text Placeholder 8">
            <a:extLst>
              <a:ext uri="{FF2B5EF4-FFF2-40B4-BE49-F238E27FC236}">
                <a16:creationId xmlns:a16="http://schemas.microsoft.com/office/drawing/2014/main" id="{70EECA20-FD1B-88CF-2121-A2DC5AA5946B}"/>
              </a:ext>
            </a:extLst>
          </p:cNvPr>
          <p:cNvSpPr>
            <a:spLocks noGrp="1"/>
          </p:cNvSpPr>
          <p:nvPr>
            <p:ph type="body" sz="quarter" idx="13"/>
          </p:nvPr>
        </p:nvSpPr>
        <p:spPr>
          <a:xfrm>
            <a:off x="323850" y="323850"/>
            <a:ext cx="5772150" cy="196850"/>
          </a:xfrm>
        </p:spPr>
        <p:txBody>
          <a:bodyPr/>
          <a:lstStyle/>
          <a:p>
            <a:r>
              <a:rPr lang="en-GB" sz="1700" dirty="0">
                <a:latin typeface="+mj-lt"/>
              </a:rPr>
              <a:t>S56a </a:t>
            </a:r>
            <a:r>
              <a:rPr lang="en-GB" sz="1700">
                <a:latin typeface="+mj-lt"/>
              </a:rPr>
              <a:t>planning commitments </a:t>
            </a:r>
            <a:endParaRPr lang="en-GB" sz="1700" dirty="0">
              <a:latin typeface="+mj-lt"/>
            </a:endParaRPr>
          </a:p>
        </p:txBody>
      </p:sp>
      <p:graphicFrame>
        <p:nvGraphicFramePr>
          <p:cNvPr id="6" name="Table 5">
            <a:extLst>
              <a:ext uri="{FF2B5EF4-FFF2-40B4-BE49-F238E27FC236}">
                <a16:creationId xmlns:a16="http://schemas.microsoft.com/office/drawing/2014/main" id="{0031248D-889A-149D-B318-1B959CFAF9BA}"/>
              </a:ext>
            </a:extLst>
          </p:cNvPr>
          <p:cNvGraphicFramePr>
            <a:graphicFrameLocks noGrp="1"/>
          </p:cNvGraphicFramePr>
          <p:nvPr>
            <p:extLst>
              <p:ext uri="{D42A27DB-BD31-4B8C-83A1-F6EECF244321}">
                <p14:modId xmlns:p14="http://schemas.microsoft.com/office/powerpoint/2010/main" val="2650554684"/>
              </p:ext>
            </p:extLst>
          </p:nvPr>
        </p:nvGraphicFramePr>
        <p:xfrm>
          <a:off x="323849" y="1321418"/>
          <a:ext cx="11222953" cy="4303956"/>
        </p:xfrm>
        <a:graphic>
          <a:graphicData uri="http://schemas.openxmlformats.org/drawingml/2006/table">
            <a:tbl>
              <a:tblPr/>
              <a:tblGrid>
                <a:gridCol w="1217114">
                  <a:extLst>
                    <a:ext uri="{9D8B030D-6E8A-4147-A177-3AD203B41FA5}">
                      <a16:colId xmlns:a16="http://schemas.microsoft.com/office/drawing/2014/main" val="862624284"/>
                    </a:ext>
                  </a:extLst>
                </a:gridCol>
                <a:gridCol w="333265">
                  <a:extLst>
                    <a:ext uri="{9D8B030D-6E8A-4147-A177-3AD203B41FA5}">
                      <a16:colId xmlns:a16="http://schemas.microsoft.com/office/drawing/2014/main" val="3451650583"/>
                    </a:ext>
                  </a:extLst>
                </a:gridCol>
                <a:gridCol w="3011471">
                  <a:extLst>
                    <a:ext uri="{9D8B030D-6E8A-4147-A177-3AD203B41FA5}">
                      <a16:colId xmlns:a16="http://schemas.microsoft.com/office/drawing/2014/main" val="1522257596"/>
                    </a:ext>
                  </a:extLst>
                </a:gridCol>
                <a:gridCol w="5386283">
                  <a:extLst>
                    <a:ext uri="{9D8B030D-6E8A-4147-A177-3AD203B41FA5}">
                      <a16:colId xmlns:a16="http://schemas.microsoft.com/office/drawing/2014/main" val="2935557825"/>
                    </a:ext>
                  </a:extLst>
                </a:gridCol>
                <a:gridCol w="1274820">
                  <a:extLst>
                    <a:ext uri="{9D8B030D-6E8A-4147-A177-3AD203B41FA5}">
                      <a16:colId xmlns:a16="http://schemas.microsoft.com/office/drawing/2014/main" val="2688647583"/>
                    </a:ext>
                  </a:extLst>
                </a:gridCol>
              </a:tblGrid>
              <a:tr h="95602">
                <a:tc>
                  <a:txBody>
                    <a:bodyPr/>
                    <a:lstStyle/>
                    <a:p>
                      <a:pPr algn="l" fontAlgn="ctr">
                        <a:buNone/>
                      </a:pPr>
                      <a:r>
                        <a:rPr lang="en-GB" sz="600" b="1" i="0" u="none" strike="noStrike">
                          <a:solidFill>
                            <a:srgbClr val="FFFFFF"/>
                          </a:solidFill>
                          <a:effectLst/>
                          <a:latin typeface="+mn-lt"/>
                        </a:rPr>
                        <a:t>Overview</a:t>
                      </a:r>
                    </a:p>
                  </a:txBody>
                  <a:tcPr marL="4713" marR="4713" marT="471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l" fontAlgn="ctr">
                        <a:buNone/>
                      </a:pPr>
                      <a:r>
                        <a:rPr lang="en-GB" sz="600" b="1" i="0" u="none" strike="noStrike">
                          <a:solidFill>
                            <a:srgbClr val="FFFFFF"/>
                          </a:solidFill>
                          <a:effectLst/>
                          <a:latin typeface="+mn-lt"/>
                        </a:rPr>
                        <a:t>KPI</a:t>
                      </a:r>
                    </a:p>
                  </a:txBody>
                  <a:tcPr marL="4713" marR="4713" marT="4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l" fontAlgn="ctr">
                        <a:buNone/>
                      </a:pPr>
                      <a:r>
                        <a:rPr lang="en-GB" sz="600" b="1" i="0" u="none" strike="noStrike">
                          <a:solidFill>
                            <a:srgbClr val="FFFFFF"/>
                          </a:solidFill>
                          <a:effectLst/>
                          <a:latin typeface="+mn-lt"/>
                        </a:rPr>
                        <a:t>Descriptor</a:t>
                      </a:r>
                    </a:p>
                  </a:txBody>
                  <a:tcPr marL="4713" marR="4713" marT="4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600" b="1" i="0" u="none" strike="noStrike" dirty="0">
                          <a:solidFill>
                            <a:srgbClr val="FFFFFF"/>
                          </a:solidFill>
                          <a:effectLst/>
                          <a:latin typeface="+mn-lt"/>
                        </a:rPr>
                        <a:t>Target</a:t>
                      </a:r>
                    </a:p>
                  </a:txBody>
                  <a:tcPr marL="4713" marR="4713" marT="47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600" b="1" i="0" u="none" strike="noStrike" dirty="0">
                          <a:solidFill>
                            <a:srgbClr val="FFFFFF"/>
                          </a:solidFill>
                          <a:effectLst/>
                          <a:latin typeface="+mn-lt"/>
                        </a:rPr>
                        <a:t>Anticipated Volumes – (Phases 1, 2 &amp; 3)*</a:t>
                      </a:r>
                    </a:p>
                  </a:txBody>
                  <a:tcPr marL="4713" marR="4713" marT="471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1581420538"/>
                  </a:ext>
                </a:extLst>
              </a:tr>
              <a:tr h="1209494">
                <a:tc rowSpan="2">
                  <a:txBody>
                    <a:bodyPr/>
                    <a:lstStyle/>
                    <a:p>
                      <a:pPr algn="l" fontAlgn="ctr">
                        <a:buNone/>
                      </a:pPr>
                      <a:r>
                        <a:rPr lang="en-GB" sz="600" b="1" i="0" u="none" strike="noStrike" dirty="0">
                          <a:solidFill>
                            <a:srgbClr val="000000"/>
                          </a:solidFill>
                          <a:effectLst/>
                          <a:latin typeface="+mn-lt"/>
                        </a:rPr>
                        <a:t>Workforce</a:t>
                      </a:r>
                    </a:p>
                  </a:txBody>
                  <a:tcPr marL="4713" marR="4713" marT="471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EDFB"/>
                    </a:solidFill>
                  </a:tcPr>
                </a:tc>
                <a:tc>
                  <a:txBody>
                    <a:bodyPr/>
                    <a:lstStyle/>
                    <a:p>
                      <a:pPr algn="l" fontAlgn="ctr">
                        <a:buNone/>
                      </a:pPr>
                      <a:r>
                        <a:rPr lang="en-GB" sz="600" b="0" i="0" u="none" strike="noStrike">
                          <a:solidFill>
                            <a:srgbClr val="000000"/>
                          </a:solidFill>
                          <a:effectLst/>
                          <a:latin typeface="+mn-lt"/>
                        </a:rPr>
                        <a:t>KPI 1</a:t>
                      </a:r>
                    </a:p>
                  </a:txBody>
                  <a:tcPr marL="4713" marR="4713" marT="4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l" fontAlgn="ctr">
                        <a:buNone/>
                      </a:pPr>
                      <a:r>
                        <a:rPr lang="en-GB" sz="600" b="0" i="0" u="none" strike="noStrike" dirty="0">
                          <a:solidFill>
                            <a:srgbClr val="000000"/>
                          </a:solidFill>
                          <a:effectLst/>
                          <a:latin typeface="+mn-lt"/>
                        </a:rPr>
                        <a:t>Total number of newly created jobs on the North Stand expansion &amp; Entertainment Destination development (jobs include matchday and non-matchday).</a:t>
                      </a:r>
                    </a:p>
                    <a:p>
                      <a:pPr algn="l" fontAlgn="ctr">
                        <a:buNone/>
                      </a:pPr>
                      <a:endParaRPr lang="en-GB" sz="600" b="0" i="0" u="none" strike="noStrike" dirty="0">
                        <a:solidFill>
                          <a:srgbClr val="000000"/>
                        </a:solidFill>
                        <a:effectLst/>
                        <a:latin typeface="+mn-lt"/>
                      </a:endParaRPr>
                    </a:p>
                    <a:p>
                      <a:pPr algn="l" fontAlgn="ctr">
                        <a:buNone/>
                      </a:pPr>
                      <a:r>
                        <a:rPr lang="en-GB" sz="600" b="0" i="0" u="none" strike="noStrike" dirty="0">
                          <a:solidFill>
                            <a:srgbClr val="000000"/>
                          </a:solidFill>
                          <a:effectLst/>
                          <a:latin typeface="+mn-lt"/>
                        </a:rPr>
                        <a:t>Definition of jobs includes opportunities directly with Manchester City Football Club, in addition to opportunities with our campus affiliates and third-party organisations based on-site. These jobs will range from casual to part time or full time contracted opportunities, which may be permanent and/or fixed term.</a:t>
                      </a:r>
                    </a:p>
                  </a:txBody>
                  <a:tcPr marL="4713" marR="4713" marT="4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l" fontAlgn="ctr">
                        <a:buNone/>
                      </a:pPr>
                      <a:endParaRPr lang="en-GB" sz="600" b="0" i="0" u="none" strike="noStrike" dirty="0">
                        <a:solidFill>
                          <a:srgbClr val="000000"/>
                        </a:solidFill>
                        <a:effectLst/>
                        <a:latin typeface="+mn-lt"/>
                      </a:endParaRPr>
                    </a:p>
                    <a:p>
                      <a:pPr algn="l" fontAlgn="ctr">
                        <a:buNone/>
                      </a:pPr>
                      <a:r>
                        <a:rPr lang="en-GB" sz="600" b="0" i="0" u="none" strike="noStrike" dirty="0">
                          <a:solidFill>
                            <a:srgbClr val="000000"/>
                          </a:solidFill>
                          <a:effectLst/>
                          <a:latin typeface="+mn-lt"/>
                        </a:rPr>
                        <a:t>Our commitment is to prioritising opportunities for residents within the 4 priority electoral wards immediately adjacent to campus:</a:t>
                      </a:r>
                    </a:p>
                    <a:p>
                      <a:pPr algn="l" fontAlgn="ctr">
                        <a:buNone/>
                      </a:pPr>
                      <a:endParaRPr lang="en-GB" sz="600" b="0" i="0" u="none" strike="noStrike" dirty="0">
                        <a:solidFill>
                          <a:srgbClr val="000000"/>
                        </a:solidFill>
                        <a:effectLst/>
                        <a:latin typeface="+mn-lt"/>
                      </a:endParaRPr>
                    </a:p>
                    <a:p>
                      <a:pPr marL="171450" indent="-171450" algn="l" fontAlgn="ctr">
                        <a:buFont typeface="Arial" panose="020B0604020202020204" pitchFamily="34" charset="0"/>
                        <a:buChar char="•"/>
                      </a:pPr>
                      <a:r>
                        <a:rPr lang="en-GB" sz="600" b="0" i="0" u="none" strike="noStrike" dirty="0">
                          <a:solidFill>
                            <a:srgbClr val="000000"/>
                          </a:solidFill>
                          <a:effectLst/>
                          <a:latin typeface="+mn-lt"/>
                        </a:rPr>
                        <a:t>Ancoats &amp; Beswick</a:t>
                      </a:r>
                    </a:p>
                    <a:p>
                      <a:pPr marL="171450" indent="-171450" algn="l" fontAlgn="ctr">
                        <a:buFont typeface="Arial" panose="020B0604020202020204" pitchFamily="34" charset="0"/>
                        <a:buChar char="•"/>
                      </a:pPr>
                      <a:r>
                        <a:rPr lang="en-GB" sz="600" b="0" i="0" u="none" strike="noStrike" dirty="0">
                          <a:solidFill>
                            <a:srgbClr val="000000"/>
                          </a:solidFill>
                          <a:effectLst/>
                          <a:latin typeface="+mn-lt"/>
                        </a:rPr>
                        <a:t>Clayton &amp; Openshaw</a:t>
                      </a:r>
                    </a:p>
                    <a:p>
                      <a:pPr marL="171450" indent="-171450" algn="l" fontAlgn="ctr">
                        <a:buFont typeface="Arial" panose="020B0604020202020204" pitchFamily="34" charset="0"/>
                        <a:buChar char="•"/>
                      </a:pPr>
                      <a:r>
                        <a:rPr lang="en-GB" sz="600" b="0" i="0" u="none" strike="noStrike" dirty="0">
                          <a:solidFill>
                            <a:srgbClr val="000000"/>
                          </a:solidFill>
                          <a:effectLst/>
                          <a:latin typeface="+mn-lt"/>
                        </a:rPr>
                        <a:t>Gorton &amp; Abbey Hey</a:t>
                      </a:r>
                    </a:p>
                    <a:p>
                      <a:pPr marL="171450" indent="-171450" algn="l" fontAlgn="ctr">
                        <a:buFont typeface="Arial" panose="020B0604020202020204" pitchFamily="34" charset="0"/>
                        <a:buChar char="•"/>
                      </a:pPr>
                      <a:r>
                        <a:rPr lang="en-GB" sz="600" b="0" i="0" u="none" strike="noStrike" dirty="0">
                          <a:solidFill>
                            <a:srgbClr val="000000"/>
                          </a:solidFill>
                          <a:effectLst/>
                          <a:latin typeface="+mn-lt"/>
                        </a:rPr>
                        <a:t>Miles Platting &amp; Newton Heath</a:t>
                      </a:r>
                    </a:p>
                    <a:p>
                      <a:pPr marL="0" indent="0" algn="l" fontAlgn="ctr">
                        <a:buFont typeface="Arial" panose="020B0604020202020204" pitchFamily="34" charset="0"/>
                        <a:buNone/>
                      </a:pPr>
                      <a:endParaRPr lang="en-GB" sz="600" b="0" i="0" u="none" strike="noStrike" dirty="0">
                        <a:solidFill>
                          <a:srgbClr val="000000"/>
                        </a:solidFill>
                        <a:effectLst/>
                        <a:latin typeface="+mn-lt"/>
                      </a:endParaRPr>
                    </a:p>
                    <a:p>
                      <a:pPr marL="0" indent="0" algn="l" fontAlgn="ctr">
                        <a:buFont typeface="Arial" panose="020B0604020202020204" pitchFamily="34" charset="0"/>
                        <a:buNone/>
                      </a:pPr>
                      <a:r>
                        <a:rPr lang="en-GB" sz="600" b="0" i="0" u="none" strike="noStrike" dirty="0">
                          <a:solidFill>
                            <a:srgbClr val="000000"/>
                          </a:solidFill>
                          <a:effectLst/>
                          <a:latin typeface="+mn-lt"/>
                        </a:rPr>
                        <a:t>We will also prioritise residents within 2-mile radius of the campus, in addition to residents from M13, M14 and M16 postcodes – in recognition of our legacy at Maine Road and the neighbourhoods surrounding this.</a:t>
                      </a:r>
                    </a:p>
                    <a:p>
                      <a:pPr marL="0" indent="0" algn="l" fontAlgn="ctr">
                        <a:buFont typeface="Arial" panose="020B0604020202020204" pitchFamily="34" charset="0"/>
                        <a:buNone/>
                      </a:pPr>
                      <a:endParaRPr lang="en-GB" sz="600" b="0" i="0" u="none" strike="noStrike" dirty="0">
                        <a:solidFill>
                          <a:srgbClr val="000000"/>
                        </a:solidFill>
                        <a:effectLst/>
                        <a:latin typeface="+mn-lt"/>
                      </a:endParaRPr>
                    </a:p>
                  </a:txBody>
                  <a:tcPr marL="4713" marR="4713" marT="4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marL="0" indent="0" algn="ctr" fontAlgn="ctr">
                        <a:buFont typeface="Arial" panose="020B0604020202020204" pitchFamily="34" charset="0"/>
                        <a:buNone/>
                      </a:pPr>
                      <a:r>
                        <a:rPr lang="en-GB" sz="600" b="0" i="0" u="none" strike="noStrike" dirty="0">
                          <a:solidFill>
                            <a:srgbClr val="000000"/>
                          </a:solidFill>
                          <a:effectLst/>
                          <a:latin typeface="+mn-lt"/>
                        </a:rPr>
                        <a:t>Circa 500 (may be subject to change)</a:t>
                      </a:r>
                    </a:p>
                  </a:txBody>
                  <a:tcPr marL="4713" marR="4713" marT="4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extLst>
                  <a:ext uri="{0D108BD9-81ED-4DB2-BD59-A6C34878D82A}">
                    <a16:rowId xmlns:a16="http://schemas.microsoft.com/office/drawing/2014/main" val="2461485772"/>
                  </a:ext>
                </a:extLst>
              </a:tr>
              <a:tr h="1254797">
                <a:tc vMerge="1">
                  <a:txBody>
                    <a:bodyPr/>
                    <a:lstStyle/>
                    <a:p>
                      <a:endParaRPr lang="en-GB"/>
                    </a:p>
                  </a:txBody>
                  <a:tcPr/>
                </a:tc>
                <a:tc>
                  <a:txBody>
                    <a:bodyPr/>
                    <a:lstStyle/>
                    <a:p>
                      <a:pPr algn="l" fontAlgn="ctr">
                        <a:buNone/>
                      </a:pPr>
                      <a:r>
                        <a:rPr lang="en-GB" sz="600" b="0" i="0" u="none" strike="noStrike">
                          <a:solidFill>
                            <a:srgbClr val="000000"/>
                          </a:solidFill>
                          <a:effectLst/>
                          <a:latin typeface="+mn-lt"/>
                        </a:rPr>
                        <a:t>KPI 2</a:t>
                      </a:r>
                    </a:p>
                  </a:txBody>
                  <a:tcPr marL="4713" marR="4713" marT="4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EDFB"/>
                    </a:solidFill>
                  </a:tcPr>
                </a:tc>
                <a:tc>
                  <a:txBody>
                    <a:bodyPr/>
                    <a:lstStyle/>
                    <a:p>
                      <a:pPr algn="l" fontAlgn="ctr">
                        <a:buNone/>
                      </a:pPr>
                      <a:r>
                        <a:rPr lang="en-GB" sz="600" b="0" i="0" u="none" strike="noStrike" dirty="0">
                          <a:solidFill>
                            <a:srgbClr val="000000"/>
                          </a:solidFill>
                          <a:effectLst/>
                          <a:latin typeface="+mn-lt"/>
                        </a:rPr>
                        <a:t>Of the total number of newly created jobs linked to the developments, how many of these are for City of Manchester residents.</a:t>
                      </a:r>
                    </a:p>
                  </a:txBody>
                  <a:tcPr marL="4713" marR="4713" marT="4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EDFB"/>
                    </a:solidFill>
                  </a:tcPr>
                </a:tc>
                <a:tc>
                  <a:txBody>
                    <a:bodyPr/>
                    <a:lstStyle/>
                    <a:p>
                      <a:pPr algn="l" fontAlgn="ctr">
                        <a:buNone/>
                      </a:pPr>
                      <a:r>
                        <a:rPr lang="en-GB" sz="600" b="0" i="0" u="none" strike="noStrike" dirty="0">
                          <a:solidFill>
                            <a:srgbClr val="000000"/>
                          </a:solidFill>
                          <a:effectLst/>
                          <a:latin typeface="+mn-lt"/>
                        </a:rPr>
                        <a:t>Target 50% Manchester City Council residents but our ambition is to exceed this wherever possible</a:t>
                      </a:r>
                    </a:p>
                    <a:p>
                      <a:pPr algn="l" fontAlgn="ctr">
                        <a:buNone/>
                      </a:pPr>
                      <a:endParaRPr lang="en-GB" sz="600" b="0" i="0" u="none" strike="noStrike" dirty="0">
                        <a:solidFill>
                          <a:srgbClr val="000000"/>
                        </a:solidFill>
                        <a:effectLst/>
                        <a:latin typeface="+mn-lt"/>
                      </a:endParaRPr>
                    </a:p>
                    <a:p>
                      <a:pPr algn="l" fontAlgn="ctr">
                        <a:buNone/>
                      </a:pPr>
                      <a:r>
                        <a:rPr lang="en-GB" sz="600" b="0" i="0" u="none" strike="noStrike" dirty="0">
                          <a:solidFill>
                            <a:srgbClr val="000000"/>
                          </a:solidFill>
                          <a:effectLst/>
                          <a:latin typeface="+mn-lt"/>
                        </a:rPr>
                        <a:t>Our commitment is to prioritising opportunities for residents within the 4 priority electoral wards immediately adjacent to campus:</a:t>
                      </a:r>
                    </a:p>
                    <a:p>
                      <a:pPr algn="l" fontAlgn="ctr">
                        <a:buNone/>
                      </a:pPr>
                      <a:endParaRPr lang="en-GB" sz="600" b="0" i="0" u="none" strike="noStrike" dirty="0">
                        <a:solidFill>
                          <a:srgbClr val="000000"/>
                        </a:solidFill>
                        <a:effectLst/>
                        <a:latin typeface="+mn-lt"/>
                      </a:endParaRPr>
                    </a:p>
                    <a:p>
                      <a:pPr marL="171450" indent="-171450" algn="l" fontAlgn="ctr">
                        <a:buFont typeface="Arial" panose="020B0604020202020204" pitchFamily="34" charset="0"/>
                        <a:buChar char="•"/>
                      </a:pPr>
                      <a:r>
                        <a:rPr lang="en-GB" sz="600" b="0" i="0" u="none" strike="noStrike" dirty="0">
                          <a:solidFill>
                            <a:srgbClr val="000000"/>
                          </a:solidFill>
                          <a:effectLst/>
                          <a:latin typeface="+mn-lt"/>
                        </a:rPr>
                        <a:t>Ancoats &amp; Beswick</a:t>
                      </a:r>
                    </a:p>
                    <a:p>
                      <a:pPr marL="171450" indent="-171450" algn="l" fontAlgn="ctr">
                        <a:buFont typeface="Arial" panose="020B0604020202020204" pitchFamily="34" charset="0"/>
                        <a:buChar char="•"/>
                      </a:pPr>
                      <a:r>
                        <a:rPr lang="en-GB" sz="600" b="0" i="0" u="none" strike="noStrike" dirty="0">
                          <a:solidFill>
                            <a:srgbClr val="000000"/>
                          </a:solidFill>
                          <a:effectLst/>
                          <a:latin typeface="+mn-lt"/>
                        </a:rPr>
                        <a:t>Clayton &amp; Openshaw</a:t>
                      </a:r>
                    </a:p>
                    <a:p>
                      <a:pPr marL="171450" indent="-171450" algn="l" fontAlgn="ctr">
                        <a:buFont typeface="Arial" panose="020B0604020202020204" pitchFamily="34" charset="0"/>
                        <a:buChar char="•"/>
                      </a:pPr>
                      <a:r>
                        <a:rPr lang="en-GB" sz="600" b="0" i="0" u="none" strike="noStrike" dirty="0">
                          <a:solidFill>
                            <a:srgbClr val="000000"/>
                          </a:solidFill>
                          <a:effectLst/>
                          <a:latin typeface="+mn-lt"/>
                        </a:rPr>
                        <a:t>Gorton &amp; Abbey Hey</a:t>
                      </a:r>
                    </a:p>
                    <a:p>
                      <a:pPr marL="171450" indent="-171450" algn="l" fontAlgn="ctr">
                        <a:buFont typeface="Arial" panose="020B0604020202020204" pitchFamily="34" charset="0"/>
                        <a:buChar char="•"/>
                      </a:pPr>
                      <a:r>
                        <a:rPr lang="en-GB" sz="600" b="0" i="0" u="none" strike="noStrike" dirty="0">
                          <a:solidFill>
                            <a:srgbClr val="000000"/>
                          </a:solidFill>
                          <a:effectLst/>
                          <a:latin typeface="+mn-lt"/>
                        </a:rPr>
                        <a:t>Miles Platting &amp; Newton Heath</a:t>
                      </a:r>
                    </a:p>
                    <a:p>
                      <a:pPr marL="171450" indent="-171450" algn="l" fontAlgn="ctr">
                        <a:buFont typeface="Arial" panose="020B0604020202020204" pitchFamily="34" charset="0"/>
                        <a:buChar char="•"/>
                      </a:pPr>
                      <a:endParaRPr lang="en-GB" sz="600" b="0" i="0" u="none" strike="noStrike" dirty="0">
                        <a:solidFill>
                          <a:srgbClr val="000000"/>
                        </a:solidFill>
                        <a:effectLst/>
                        <a:latin typeface="+mn-lt"/>
                      </a:endParaRPr>
                    </a:p>
                    <a:p>
                      <a:pPr marL="0" indent="0" algn="l" fontAlgn="ctr">
                        <a:buFont typeface="Arial" panose="020B0604020202020204" pitchFamily="34" charset="0"/>
                        <a:buNone/>
                      </a:pPr>
                      <a:r>
                        <a:rPr lang="en-GB" sz="600" b="0" i="0" u="none" strike="noStrike" dirty="0">
                          <a:solidFill>
                            <a:srgbClr val="000000"/>
                          </a:solidFill>
                          <a:effectLst/>
                          <a:latin typeface="+mn-lt"/>
                        </a:rPr>
                        <a:t>We will also prioritise residents within 2-mile radius of the campus, in addition to residents from M13, M14 and M16 postcodes – in recognition of our legacy at Maine Road and the neighbourhoods surrounding this.</a:t>
                      </a:r>
                    </a:p>
                    <a:p>
                      <a:pPr algn="l" fontAlgn="ctr">
                        <a:buNone/>
                      </a:pPr>
                      <a:endParaRPr lang="en-GB" sz="600" b="0" i="0" u="none" strike="noStrike" dirty="0">
                        <a:solidFill>
                          <a:srgbClr val="000000"/>
                        </a:solidFill>
                        <a:effectLst/>
                        <a:latin typeface="+mn-lt"/>
                      </a:endParaRPr>
                    </a:p>
                  </a:txBody>
                  <a:tcPr marL="4713" marR="4713" marT="4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EDFB"/>
                    </a:solidFill>
                  </a:tcPr>
                </a:tc>
                <a:tc>
                  <a:txBody>
                    <a:bodyPr/>
                    <a:lstStyle/>
                    <a:p>
                      <a:pPr algn="ctr" fontAlgn="ctr">
                        <a:buNone/>
                      </a:pPr>
                      <a:r>
                        <a:rPr lang="en-GB" sz="600" b="0" i="0" u="none" strike="noStrike" dirty="0">
                          <a:solidFill>
                            <a:srgbClr val="000000"/>
                          </a:solidFill>
                          <a:effectLst/>
                          <a:latin typeface="+mn-lt"/>
                        </a:rPr>
                        <a:t>Circa 250 (based on 50% min target – ambition is to exceed this wherever possible)</a:t>
                      </a:r>
                    </a:p>
                  </a:txBody>
                  <a:tcPr marL="4713" marR="4713" marT="4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EDFB"/>
                    </a:solidFill>
                  </a:tcPr>
                </a:tc>
                <a:extLst>
                  <a:ext uri="{0D108BD9-81ED-4DB2-BD59-A6C34878D82A}">
                    <a16:rowId xmlns:a16="http://schemas.microsoft.com/office/drawing/2014/main" val="231643840"/>
                  </a:ext>
                </a:extLst>
              </a:tr>
              <a:tr h="1652072">
                <a:tc>
                  <a:txBody>
                    <a:bodyPr/>
                    <a:lstStyle/>
                    <a:p>
                      <a:pPr algn="l" fontAlgn="ctr">
                        <a:buNone/>
                      </a:pPr>
                      <a:r>
                        <a:rPr lang="en-GB" sz="600" b="1" i="0" u="none" strike="noStrike" dirty="0">
                          <a:solidFill>
                            <a:srgbClr val="000000"/>
                          </a:solidFill>
                          <a:effectLst/>
                          <a:latin typeface="+mn-lt"/>
                        </a:rPr>
                        <a:t>Learning &amp; Employability Activity</a:t>
                      </a:r>
                    </a:p>
                  </a:txBody>
                  <a:tcPr marL="4713" marR="4713" marT="471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EDFB"/>
                    </a:solidFill>
                  </a:tcPr>
                </a:tc>
                <a:tc>
                  <a:txBody>
                    <a:bodyPr/>
                    <a:lstStyle/>
                    <a:p>
                      <a:pPr algn="l" fontAlgn="ctr">
                        <a:buNone/>
                      </a:pPr>
                      <a:r>
                        <a:rPr lang="en-GB" sz="600" b="0" i="0" u="none" strike="noStrike" dirty="0">
                          <a:solidFill>
                            <a:srgbClr val="000000"/>
                          </a:solidFill>
                          <a:effectLst/>
                          <a:latin typeface="+mn-lt"/>
                        </a:rPr>
                        <a:t>KPI 7</a:t>
                      </a:r>
                    </a:p>
                  </a:txBody>
                  <a:tcPr marL="4713" marR="4713" marT="4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EDFB"/>
                    </a:solidFill>
                  </a:tcPr>
                </a:tc>
                <a:tc>
                  <a:txBody>
                    <a:bodyPr/>
                    <a:lstStyle/>
                    <a:p>
                      <a:pPr algn="l" fontAlgn="ctr">
                        <a:buNone/>
                      </a:pPr>
                      <a:r>
                        <a:rPr lang="en-GB" sz="600" b="0" i="0" u="none" strike="noStrike" dirty="0">
                          <a:solidFill>
                            <a:srgbClr val="000000"/>
                          </a:solidFill>
                          <a:effectLst/>
                          <a:latin typeface="+mn-lt"/>
                        </a:rPr>
                        <a:t>Number of hours of support into work provided to local unemployed adults though our Access programmes, working in collaboration with LTE Group. </a:t>
                      </a:r>
                    </a:p>
                    <a:p>
                      <a:pPr algn="l" fontAlgn="ctr">
                        <a:buNone/>
                      </a:pPr>
                      <a:endParaRPr lang="en-GB" sz="600" b="0" i="0" u="none" strike="noStrike" dirty="0">
                        <a:solidFill>
                          <a:srgbClr val="000000"/>
                        </a:solidFill>
                        <a:effectLst/>
                        <a:latin typeface="+mn-lt"/>
                      </a:endParaRPr>
                    </a:p>
                    <a:p>
                      <a:pPr algn="l" fontAlgn="ctr">
                        <a:buNone/>
                      </a:pPr>
                      <a:r>
                        <a:rPr lang="en-GB" sz="600" b="0" i="0" u="none" strike="noStrike" dirty="0">
                          <a:solidFill>
                            <a:srgbClr val="000000"/>
                          </a:solidFill>
                          <a:effectLst/>
                          <a:latin typeface="+mn-lt"/>
                        </a:rPr>
                        <a:t>These programmes include job-specific training, employability skills and meaningful employer encounter activities with the hiring teams. All participants who successfully complete the Access programme(s) will be guaranteed an interview for employment opportunities with MCFC or with our campus affiliates and third-party organisations based on-site.</a:t>
                      </a:r>
                    </a:p>
                  </a:txBody>
                  <a:tcPr marL="4713" marR="4713" marT="4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EDFB"/>
                    </a:solidFill>
                  </a:tcPr>
                </a:tc>
                <a:tc>
                  <a:txBody>
                    <a:bodyPr/>
                    <a:lstStyle/>
                    <a:p>
                      <a:pPr algn="l" fontAlgn="ctr">
                        <a:buNone/>
                      </a:pPr>
                      <a:r>
                        <a:rPr lang="en-GB" sz="600" b="0" i="0" u="none" strike="noStrike" dirty="0">
                          <a:solidFill>
                            <a:srgbClr val="000000"/>
                          </a:solidFill>
                          <a:effectLst/>
                          <a:latin typeface="+mn-lt"/>
                        </a:rPr>
                        <a:t>Adult Careers &amp; employment support activities –Target 70-75% Manchester City Council residents</a:t>
                      </a:r>
                    </a:p>
                    <a:p>
                      <a:pPr algn="l" fontAlgn="ctr">
                        <a:buNone/>
                      </a:pPr>
                      <a:endParaRPr lang="en-GB" sz="600" b="0" i="0" u="none" strike="noStrike" dirty="0">
                        <a:solidFill>
                          <a:srgbClr val="000000"/>
                        </a:solidFill>
                        <a:effectLst/>
                        <a:latin typeface="+mn-lt"/>
                      </a:endParaRPr>
                    </a:p>
                    <a:p>
                      <a:pPr algn="l" fontAlgn="ctr">
                        <a:buNone/>
                      </a:pPr>
                      <a:r>
                        <a:rPr lang="en-GB" sz="600" b="0" i="0" u="none" strike="noStrike" dirty="0">
                          <a:solidFill>
                            <a:srgbClr val="000000"/>
                          </a:solidFill>
                          <a:effectLst/>
                          <a:latin typeface="+mn-lt"/>
                        </a:rPr>
                        <a:t>In 2024/25 we delivered a range of free </a:t>
                      </a:r>
                      <a:r>
                        <a:rPr lang="en-GB" sz="600" dirty="0"/>
                        <a:t>Access to Hospitality (Food &amp; Beverage), Event Stewarding and Event Playmakers training courses to local unemployed residents, with over 200 people taking part. Based on a minimum of 70 guided learning hours per participant, over 14,000 hours of support was delivered. By June 2025, almost 50% of participants on average successfully secured roles at the Etihad Campus, with some individual programmes achieving exceptional success rates of 70-80%. </a:t>
                      </a:r>
                      <a:endParaRPr lang="en-GB" sz="600" b="0" i="0" u="none" strike="noStrike" dirty="0">
                        <a:solidFill>
                          <a:srgbClr val="000000"/>
                        </a:solidFill>
                        <a:effectLst/>
                        <a:latin typeface="+mn-lt"/>
                      </a:endParaRPr>
                    </a:p>
                    <a:p>
                      <a:pPr algn="l" fontAlgn="ctr">
                        <a:buNone/>
                      </a:pPr>
                      <a:endParaRPr lang="en-GB" sz="600" b="0" i="0" u="none" strike="noStrike" dirty="0">
                        <a:solidFill>
                          <a:srgbClr val="000000"/>
                        </a:solidFill>
                        <a:effectLst/>
                        <a:latin typeface="+mn-lt"/>
                      </a:endParaRPr>
                    </a:p>
                    <a:p>
                      <a:pPr algn="l" fontAlgn="ctr">
                        <a:buNone/>
                      </a:pPr>
                      <a:r>
                        <a:rPr lang="en-GB" sz="600" b="0" i="0" u="none" strike="noStrike" dirty="0">
                          <a:solidFill>
                            <a:srgbClr val="000000"/>
                          </a:solidFill>
                          <a:effectLst/>
                          <a:latin typeface="+mn-lt"/>
                        </a:rPr>
                        <a:t>Our commitment is to continuing these programmes, prioritising opportunities for residents within the 4 priority electoral wards immediately adjacent to campus:</a:t>
                      </a:r>
                    </a:p>
                    <a:p>
                      <a:pPr algn="l" fontAlgn="ctr">
                        <a:buNone/>
                      </a:pPr>
                      <a:endParaRPr lang="en-GB" sz="600" b="0" i="0" u="none" strike="noStrike" dirty="0">
                        <a:solidFill>
                          <a:srgbClr val="000000"/>
                        </a:solidFill>
                        <a:effectLst/>
                        <a:latin typeface="+mn-lt"/>
                      </a:endParaRPr>
                    </a:p>
                    <a:p>
                      <a:pPr marL="171450" indent="-171450" algn="l" fontAlgn="ctr">
                        <a:buFont typeface="Arial" panose="020B0604020202020204" pitchFamily="34" charset="0"/>
                        <a:buChar char="•"/>
                      </a:pPr>
                      <a:r>
                        <a:rPr lang="en-GB" sz="600" b="0" i="0" u="none" strike="noStrike" dirty="0">
                          <a:solidFill>
                            <a:srgbClr val="000000"/>
                          </a:solidFill>
                          <a:effectLst/>
                          <a:latin typeface="+mn-lt"/>
                        </a:rPr>
                        <a:t>Ancoats &amp; Beswick</a:t>
                      </a:r>
                    </a:p>
                    <a:p>
                      <a:pPr marL="171450" indent="-171450" algn="l" fontAlgn="ctr">
                        <a:buFont typeface="Arial" panose="020B0604020202020204" pitchFamily="34" charset="0"/>
                        <a:buChar char="•"/>
                      </a:pPr>
                      <a:r>
                        <a:rPr lang="en-GB" sz="600" b="0" i="0" u="none" strike="noStrike" dirty="0">
                          <a:solidFill>
                            <a:srgbClr val="000000"/>
                          </a:solidFill>
                          <a:effectLst/>
                          <a:latin typeface="+mn-lt"/>
                        </a:rPr>
                        <a:t>Clayton &amp; Openshaw</a:t>
                      </a:r>
                    </a:p>
                    <a:p>
                      <a:pPr marL="171450" indent="-171450" algn="l" fontAlgn="ctr">
                        <a:buFont typeface="Arial" panose="020B0604020202020204" pitchFamily="34" charset="0"/>
                        <a:buChar char="•"/>
                      </a:pPr>
                      <a:r>
                        <a:rPr lang="en-GB" sz="600" b="0" i="0" u="none" strike="noStrike" dirty="0">
                          <a:solidFill>
                            <a:srgbClr val="000000"/>
                          </a:solidFill>
                          <a:effectLst/>
                          <a:latin typeface="+mn-lt"/>
                        </a:rPr>
                        <a:t>Gorton &amp; Abbey Hey</a:t>
                      </a:r>
                    </a:p>
                    <a:p>
                      <a:pPr marL="171450" indent="-171450" algn="l" fontAlgn="ctr">
                        <a:buFont typeface="Arial" panose="020B0604020202020204" pitchFamily="34" charset="0"/>
                        <a:buChar char="•"/>
                      </a:pPr>
                      <a:r>
                        <a:rPr lang="en-GB" sz="600" b="0" i="0" u="none" strike="noStrike" dirty="0">
                          <a:solidFill>
                            <a:srgbClr val="000000"/>
                          </a:solidFill>
                          <a:effectLst/>
                          <a:latin typeface="+mn-lt"/>
                        </a:rPr>
                        <a:t>Miles Platting &amp; Newton Heath</a:t>
                      </a:r>
                    </a:p>
                    <a:p>
                      <a:pPr marL="171450" indent="-171450" algn="l" fontAlgn="ctr">
                        <a:buFont typeface="Arial" panose="020B0604020202020204" pitchFamily="34" charset="0"/>
                        <a:buChar char="•"/>
                      </a:pPr>
                      <a:endParaRPr lang="en-GB" sz="600" b="0" i="0" u="none" strike="noStrike" dirty="0">
                        <a:solidFill>
                          <a:srgbClr val="000000"/>
                        </a:solidFill>
                        <a:effectLst/>
                        <a:latin typeface="+mn-lt"/>
                      </a:endParaRPr>
                    </a:p>
                    <a:p>
                      <a:pPr marL="0" indent="0" algn="l" fontAlgn="ctr">
                        <a:buFont typeface="Arial" panose="020B0604020202020204" pitchFamily="34" charset="0"/>
                        <a:buNone/>
                      </a:pPr>
                      <a:r>
                        <a:rPr lang="en-GB" sz="600" b="0" i="0" u="none" strike="noStrike" dirty="0">
                          <a:solidFill>
                            <a:srgbClr val="000000"/>
                          </a:solidFill>
                          <a:effectLst/>
                          <a:latin typeface="+mn-lt"/>
                        </a:rPr>
                        <a:t>We will also prioritise residents within 2-mile radius of the campus, in addition to residents from M13, M14 and M16 postcodes – in recognition of our legacy at Maine Road and the neighbourhoods surrounding this.</a:t>
                      </a:r>
                    </a:p>
                    <a:p>
                      <a:pPr algn="l" fontAlgn="ctr">
                        <a:buNone/>
                      </a:pPr>
                      <a:endParaRPr lang="en-GB" sz="600" b="0" i="0" u="none" strike="noStrike" dirty="0">
                        <a:solidFill>
                          <a:srgbClr val="000000"/>
                        </a:solidFill>
                        <a:effectLst/>
                        <a:latin typeface="+mn-lt"/>
                      </a:endParaRPr>
                    </a:p>
                  </a:txBody>
                  <a:tcPr marL="4713" marR="4713" marT="471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EDFB"/>
                    </a:solidFill>
                  </a:tcPr>
                </a:tc>
                <a:tc>
                  <a:txBody>
                    <a:bodyPr/>
                    <a:lstStyle/>
                    <a:p>
                      <a:pPr algn="ctr" fontAlgn="ctr">
                        <a:buNone/>
                      </a:pPr>
                      <a:r>
                        <a:rPr lang="en-GB" sz="600" b="0" i="0" u="none" strike="noStrike" dirty="0">
                          <a:solidFill>
                            <a:srgbClr val="000000"/>
                          </a:solidFill>
                          <a:effectLst/>
                          <a:latin typeface="+mn-lt"/>
                        </a:rPr>
                        <a:t>Target – 10,000 hours of Adult Careers employment support activities – ambition is to exceed this wherever possible</a:t>
                      </a:r>
                    </a:p>
                  </a:txBody>
                  <a:tcPr marL="4713" marR="4713" marT="471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AEDFB"/>
                    </a:solidFill>
                  </a:tcPr>
                </a:tc>
                <a:extLst>
                  <a:ext uri="{0D108BD9-81ED-4DB2-BD59-A6C34878D82A}">
                    <a16:rowId xmlns:a16="http://schemas.microsoft.com/office/drawing/2014/main" val="1083072623"/>
                  </a:ext>
                </a:extLst>
              </a:tr>
            </a:tbl>
          </a:graphicData>
        </a:graphic>
      </p:graphicFrame>
      <p:sp>
        <p:nvSpPr>
          <p:cNvPr id="2" name="TextBox 1">
            <a:extLst>
              <a:ext uri="{FF2B5EF4-FFF2-40B4-BE49-F238E27FC236}">
                <a16:creationId xmlns:a16="http://schemas.microsoft.com/office/drawing/2014/main" id="{F743AAA9-55CC-58BF-6933-9863851C8965}"/>
              </a:ext>
            </a:extLst>
          </p:cNvPr>
          <p:cNvSpPr txBox="1"/>
          <p:nvPr/>
        </p:nvSpPr>
        <p:spPr>
          <a:xfrm>
            <a:off x="323849" y="5917470"/>
            <a:ext cx="8893569" cy="620586"/>
          </a:xfrm>
          <a:prstGeom prst="rect">
            <a:avLst/>
          </a:prstGeom>
          <a:noFill/>
        </p:spPr>
        <p:txBody>
          <a:bodyPr wrap="square" lIns="0" tIns="0" rIns="0" bIns="0" rtlCol="0">
            <a:noAutofit/>
          </a:bodyPr>
          <a:lstStyle/>
          <a:p>
            <a:pPr algn="l"/>
            <a:r>
              <a:rPr lang="en-GB" sz="700" i="1" dirty="0">
                <a:solidFill>
                  <a:schemeClr val="tx1"/>
                </a:solidFill>
              </a:rPr>
              <a:t>* Job volumes anticipated in connection with </a:t>
            </a:r>
            <a:r>
              <a:rPr lang="en-GB" sz="700" i="1" dirty="0"/>
              <a:t>full development opening</a:t>
            </a:r>
            <a:r>
              <a:rPr lang="en-GB" sz="700" i="1" dirty="0">
                <a:solidFill>
                  <a:schemeClr val="tx1"/>
                </a:solidFill>
              </a:rPr>
              <a:t>. These are indicative only</a:t>
            </a:r>
            <a:r>
              <a:rPr lang="en-GB" sz="700" i="1" dirty="0"/>
              <a:t> and l</a:t>
            </a:r>
            <a:r>
              <a:rPr lang="en-GB" sz="700" i="1" dirty="0">
                <a:solidFill>
                  <a:schemeClr val="tx1"/>
                </a:solidFill>
              </a:rPr>
              <a:t>ikely to be subject to change as the development progresses. Further workforce planning in progress for wider Campus expansion– numbers to be developed further in 2026/27 season</a:t>
            </a:r>
          </a:p>
        </p:txBody>
      </p:sp>
    </p:spTree>
    <p:extLst>
      <p:ext uri="{BB962C8B-B14F-4D97-AF65-F5344CB8AC3E}">
        <p14:creationId xmlns:p14="http://schemas.microsoft.com/office/powerpoint/2010/main" val="1813685523"/>
      </p:ext>
    </p:extLst>
  </p:cSld>
  <p:clrMapOvr>
    <a:masterClrMapping/>
  </p:clrMapOvr>
  <p:transition>
    <p:fade/>
  </p:transition>
</p:sld>
</file>

<file path=ppt/theme/theme1.xml><?xml version="1.0" encoding="utf-8"?>
<a:theme xmlns:a="http://schemas.openxmlformats.org/drawingml/2006/main" name="2_Man City PPT Theme">
  <a:themeElements>
    <a:clrScheme name="Man City colour theme">
      <a:dk1>
        <a:sysClr val="windowText" lastClr="000000"/>
      </a:dk1>
      <a:lt1>
        <a:sysClr val="window" lastClr="FFFFFF"/>
      </a:lt1>
      <a:dk2>
        <a:srgbClr val="001838"/>
      </a:dk2>
      <a:lt2>
        <a:srgbClr val="DDE6ED"/>
      </a:lt2>
      <a:accent1>
        <a:srgbClr val="4D2666"/>
      </a:accent1>
      <a:accent2>
        <a:srgbClr val="001838"/>
      </a:accent2>
      <a:accent3>
        <a:srgbClr val="3BD6FF"/>
      </a:accent3>
      <a:accent4>
        <a:srgbClr val="E6FF00"/>
      </a:accent4>
      <a:accent5>
        <a:srgbClr val="C83E00"/>
      </a:accent5>
      <a:accent6>
        <a:srgbClr val="69738C"/>
      </a:accent6>
      <a:hlink>
        <a:srgbClr val="3BD6FF"/>
      </a:hlink>
      <a:folHlink>
        <a:srgbClr val="4D2666"/>
      </a:folHlink>
    </a:clrScheme>
    <a:fontScheme name="Manchester City font theme">
      <a:majorFont>
        <a:latin typeface="Kippax Modern Cnd Bd"/>
        <a:ea typeface=""/>
        <a:cs typeface=""/>
      </a:majorFont>
      <a:minorFont>
        <a:latin typeface="Kippax Modern R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160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600" dirty="0">
            <a:solidFill>
              <a:schemeClr val="tx1"/>
            </a:solidFill>
          </a:defRPr>
        </a:defPPr>
      </a:lstStyle>
    </a:txDef>
  </a:objectDefaults>
  <a:extraClrSchemeLst/>
  <a:extLst>
    <a:ext uri="{05A4C25C-085E-4340-85A3-A5531E510DB2}">
      <thm15:themeFamily xmlns:thm15="http://schemas.microsoft.com/office/thememl/2012/main" name="Man City Updated Brand Template.pptx" id="{1CCCF708-CBFD-4B65-AEAC-D494B56FDA67}" vid="{AF6D68C3-B0D9-4BAD-A357-371E17ADF8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E1E15ADEDB7B943AF6B178BD8360AC7" ma:contentTypeVersion="12" ma:contentTypeDescription="Create a new document." ma:contentTypeScope="" ma:versionID="98da50c991084dc8f2a5bbc41e17bb8b">
  <xsd:schema xmlns:xsd="http://www.w3.org/2001/XMLSchema" xmlns:xs="http://www.w3.org/2001/XMLSchema" xmlns:p="http://schemas.microsoft.com/office/2006/metadata/properties" xmlns:ns2="c6568013-9871-4333-8a75-efc9eb3307ce" xmlns:ns3="7045de3a-6e8d-4ca6-aa5a-6a75ffbc4c1f" targetNamespace="http://schemas.microsoft.com/office/2006/metadata/properties" ma:root="true" ma:fieldsID="18ddec9eefdb1a48b388cf4e5acb147e" ns2:_="" ns3:_="">
    <xsd:import namespace="c6568013-9871-4333-8a75-efc9eb3307ce"/>
    <xsd:import namespace="7045de3a-6e8d-4ca6-aa5a-6a75ffbc4c1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Locatio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568013-9871-4333-8a75-efc9eb3307ce"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798d900d-0589-4081-96eb-513de833a507" ma:termSetId="09814cd3-568e-fe90-9814-8d621ff8fb84" ma:anchorId="fba54fb3-c3e1-fe81-a776-ca4b69148c4d" ma:open="true" ma:isKeyword="false">
      <xsd:complexType>
        <xsd:sequence>
          <xsd:element ref="pc:Terms" minOccurs="0" maxOccurs="1"/>
        </xsd:sequence>
      </xsd:complex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045de3a-6e8d-4ca6-aa5a-6a75ffbc4c1f"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378c76dc-3e58-41fd-8348-0201cb36b9ef}" ma:internalName="TaxCatchAll" ma:showField="CatchAllData" ma:web="7045de3a-6e8d-4ca6-aa5a-6a75ffbc4c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6568013-9871-4333-8a75-efc9eb3307ce">
      <Terms xmlns="http://schemas.microsoft.com/office/infopath/2007/PartnerControls"/>
    </lcf76f155ced4ddcb4097134ff3c332f>
    <TaxCatchAll xmlns="7045de3a-6e8d-4ca6-aa5a-6a75ffbc4c1f" xsi:nil="true"/>
  </documentManagement>
</p:properties>
</file>

<file path=customXml/itemProps1.xml><?xml version="1.0" encoding="utf-8"?>
<ds:datastoreItem xmlns:ds="http://schemas.openxmlformats.org/officeDocument/2006/customXml" ds:itemID="{5257FF97-C097-49B8-9DF7-501931AE8809}">
  <ds:schemaRefs>
    <ds:schemaRef ds:uri="http://schemas.microsoft.com/sharepoint/v3/contenttype/forms"/>
  </ds:schemaRefs>
</ds:datastoreItem>
</file>

<file path=customXml/itemProps2.xml><?xml version="1.0" encoding="utf-8"?>
<ds:datastoreItem xmlns:ds="http://schemas.openxmlformats.org/officeDocument/2006/customXml" ds:itemID="{D5FCF2AF-D21B-4D4C-AF1E-7A8E9AE83083}"/>
</file>

<file path=customXml/itemProps3.xml><?xml version="1.0" encoding="utf-8"?>
<ds:datastoreItem xmlns:ds="http://schemas.openxmlformats.org/officeDocument/2006/customXml" ds:itemID="{A273A202-77DA-4392-9F8A-35F87B715B9D}">
  <ds:schemaRefs>
    <ds:schemaRef ds:uri="31344b3e-e940-4b3d-b631-e5fc36a021cc"/>
    <ds:schemaRef ds:uri="9870d908-3841-418d-97e2-02694f50685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41b98535-6073-49af-9627-8a8459fe36cb"/>
    <ds:schemaRef ds:uri="3ed063f1-376e-49b1-b701-aee38a813742"/>
  </ds:schemaRefs>
</ds:datastoreItem>
</file>

<file path=docMetadata/LabelInfo.xml><?xml version="1.0" encoding="utf-8"?>
<clbl:labelList xmlns:clbl="http://schemas.microsoft.com/office/2020/mipLabelMetadata">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Manchester City PowerPoint Template_V5</Template>
  <TotalTime>3705</TotalTime>
  <Words>633</Words>
  <Application>Microsoft Office PowerPoint</Application>
  <PresentationFormat>Widescreen</PresentationFormat>
  <Paragraphs>56</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2_Man City PPT Theme</vt:lpstr>
      <vt:lpstr>Local Labour Benefit Proposal – MCFC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Ryan Hawkins</dc:creator>
  <cp:lastModifiedBy>Kerry Gibson</cp:lastModifiedBy>
  <cp:revision>5</cp:revision>
  <cp:lastPrinted>2025-08-26T09:47:35Z</cp:lastPrinted>
  <dcterms:created xsi:type="dcterms:W3CDTF">2023-04-11T12:55:15Z</dcterms:created>
  <dcterms:modified xsi:type="dcterms:W3CDTF">2026-04-16T16:11:21Z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0x0101008E1E15ADEDB7B943AF6B178BD8360AC7</vt:lpwstr>
  </property>
  <property fmtid="{D5CDD505-2E9C-101B-9397-08002B2CF9AE}" pid="3" name="MediaServiceImageTags">
    <vt:lpwstr/>
  </property>
</Properties>
</file>