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9E688-AD86-7CAC-F5F1-12AA517A54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1AE9FC-21E5-24EA-F724-682C5629AB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66E347-B414-D4FF-8D28-B18D7916F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5F9B-D958-4AF4-BBEC-0A4A87F3BE65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92396-8003-C2A5-194B-D1C416D1C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422D38-31D4-127A-15D5-8EBF314A8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E0AD6-E510-47A5-BA8E-D019D81285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05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63CF2-9BAC-ABC8-A292-35D1907AF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83AD8F-64E3-293A-BE6B-12E7F49603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095D91-129F-45A5-3B5D-79BE643F5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5F9B-D958-4AF4-BBEC-0A4A87F3BE65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129B0-F9EA-85A3-03AF-9B3381E08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4471E7-1C26-9FF3-FFF9-F3209D8BD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E0AD6-E510-47A5-BA8E-D019D81285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7095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AD756-E402-F9E5-56E5-9FE632586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2FA4EF-3429-769C-4BE4-E9E1AC7227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D90E25-6EF9-4ED9-5F7C-57F7778B2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5F9B-D958-4AF4-BBEC-0A4A87F3BE65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510432-9026-B3B0-ECF8-42A91969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F31A62-2B5D-B8C1-4221-328ACEEE8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E0AD6-E510-47A5-BA8E-D019D81285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1493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916A5-572C-4C9B-AAE1-74E578F89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33210-FE61-24D7-B7B1-C9EB541073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A4AB91-2F31-BDB9-59C7-A59F68CD05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5C2547-44DF-EDF8-1D6A-1C1E28B45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5F9B-D958-4AF4-BBEC-0A4A87F3BE65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35CAE9-24B3-9D8B-01F1-70E1B8738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98D06E-FB63-7DDA-311B-D70CE6EED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E0AD6-E510-47A5-BA8E-D019D81285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387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10A47-8DEF-2552-7FB7-D5E78FC10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FF847F-43B0-FD91-B5D8-C33B88D37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A233A8-0241-934B-DF72-A1594E8914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949A55-339E-075C-FF74-FD9C87B60C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941D91-B66E-8B4F-9B6D-9921D22A23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7B258F-AE69-588F-719E-5CAA9CC69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5F9B-D958-4AF4-BBEC-0A4A87F3BE65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7C6FF3-6464-2D4B-0176-F4E447F76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06344C-579C-7515-AF77-7B6533F9B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E0AD6-E510-47A5-BA8E-D019D81285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0645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52316-AD6E-5731-9129-1B210B700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222C78-A723-E4B2-9D4B-9111BCE4C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5F9B-D958-4AF4-BBEC-0A4A87F3BE65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65DD2F-9B3F-B7F3-CEDC-B223336DA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4DED54-03E8-B82A-FA03-ACE78B286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E0AD6-E510-47A5-BA8E-D019D81285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6543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ED5817-A1D6-A654-7AF7-ED90C2D51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5F9B-D958-4AF4-BBEC-0A4A87F3BE65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DC5D4A-4AD6-6169-B072-7EF7E3E17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B09BA-2F1C-4611-F2CE-F513177FA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E0AD6-E510-47A5-BA8E-D019D81285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1936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D9D5D-51D2-685B-1C16-288814F5F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03A1C-A724-6F2E-54E9-96B2BE67E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3C6612-5F46-9B1D-BAF7-BA26801E32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056FE2-87BF-F9E0-F33E-B2AD0370E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5F9B-D958-4AF4-BBEC-0A4A87F3BE65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E3A246-1279-D407-8528-C808973EB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35A2C2-81A7-3B65-64CA-96DA3F77C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E0AD6-E510-47A5-BA8E-D019D81285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1411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3A01E-39C7-D357-6407-877C5AF6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7BC045-9571-FB00-F732-12D294CD1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6F780B-A47A-4DB3-B18E-0C38B301DE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D4F077-C53E-1D20-0DB3-D5A1CACD3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5F9B-D958-4AF4-BBEC-0A4A87F3BE65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8969A1-16F5-B3CF-409A-D7893C311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27326A-9434-F5A8-9D0F-5B61D793A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E0AD6-E510-47A5-BA8E-D019D81285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3507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4D38D-19FE-6825-84CF-0607C7EBD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7D9091-CCB1-604B-5F56-6A0CABBE16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2252F5-2973-0E7B-A5C3-E79777E29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5F9B-D958-4AF4-BBEC-0A4A87F3BE65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1EDB0-EC8A-DE58-F36C-7ABBA1B50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5E3A40-D403-894E-0840-F3269D881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E0AD6-E510-47A5-BA8E-D019D81285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901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D75161-1F79-3C7B-4113-FE45CFD44E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E09FB0-BB4C-7F9A-6925-363C8F976F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FEABD-5196-07EF-9537-21A410164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C5F9B-D958-4AF4-BBEC-0A4A87F3BE65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A1C63-064F-556E-362C-742077C9B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8B6109-0370-28F7-EFEE-6F666B1AA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E0AD6-E510-47A5-BA8E-D019D81285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3463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FEE305-9F30-C07D-A8D6-28041A92E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E12010-AC93-C513-3243-7976C71BF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3A943E-1CFF-4955-4F9C-6232EDB99E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1C5F9B-D958-4AF4-BBEC-0A4A87F3BE65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DE39F-2F63-463B-1882-F6DB6F74BB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DD0D4B-0910-5BFA-3E13-9299EAE9C2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7E0AD6-E510-47A5-BA8E-D019D81285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8352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C3F07-0E73-FF04-4983-82A5E84BA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BF63955-18F9-F67D-30C5-9E7D4F4D1580}"/>
              </a:ext>
            </a:extLst>
          </p:cNvPr>
          <p:cNvSpPr/>
          <p:nvPr/>
        </p:nvSpPr>
        <p:spPr>
          <a:xfrm>
            <a:off x="9093200" y="133350"/>
            <a:ext cx="2882900" cy="64897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65B48C9-33E9-FC7F-F9A5-9FCCD2A3AF61}"/>
              </a:ext>
            </a:extLst>
          </p:cNvPr>
          <p:cNvSpPr txBox="1"/>
          <p:nvPr/>
        </p:nvSpPr>
        <p:spPr>
          <a:xfrm>
            <a:off x="9093200" y="146833"/>
            <a:ext cx="2882900" cy="338554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/>
              <a:t>Key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D3D293F-8151-1529-A8B5-B8428DD02D79}"/>
              </a:ext>
            </a:extLst>
          </p:cNvPr>
          <p:cNvSpPr txBox="1"/>
          <p:nvPr/>
        </p:nvSpPr>
        <p:spPr>
          <a:xfrm>
            <a:off x="254140" y="185547"/>
            <a:ext cx="78055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i="1" dirty="0"/>
              <a:t> Construction Vehicle Routes to NT02 project off </a:t>
            </a:r>
            <a:r>
              <a:rPr lang="en-GB" sz="1400" b="1" i="1" dirty="0" err="1"/>
              <a:t>Dantzic</a:t>
            </a:r>
            <a:r>
              <a:rPr lang="en-GB" sz="1400" b="1" i="1" dirty="0"/>
              <a:t> Street, Manchester.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71660AF-7BCA-0C2E-AF27-9C9A0CFCB685}"/>
              </a:ext>
            </a:extLst>
          </p:cNvPr>
          <p:cNvSpPr/>
          <p:nvPr/>
        </p:nvSpPr>
        <p:spPr>
          <a:xfrm>
            <a:off x="215900" y="152400"/>
            <a:ext cx="11760200" cy="64897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7D4A02-32A1-6C88-9BD9-B376EC46F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257" y="606294"/>
            <a:ext cx="7669995" cy="5692905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9151351-BE5C-D264-3D23-E4454FCAEE6F}"/>
              </a:ext>
            </a:extLst>
          </p:cNvPr>
          <p:cNvSpPr/>
          <p:nvPr/>
        </p:nvSpPr>
        <p:spPr>
          <a:xfrm>
            <a:off x="3865387" y="1045776"/>
            <a:ext cx="2139314" cy="1065847"/>
          </a:xfrm>
          <a:custGeom>
            <a:avLst/>
            <a:gdLst>
              <a:gd name="csX0" fmla="*/ 1790700 w 1790700"/>
              <a:gd name="csY0" fmla="*/ 0 h 838200"/>
              <a:gd name="csX1" fmla="*/ 1584960 w 1790700"/>
              <a:gd name="csY1" fmla="*/ 160020 h 838200"/>
              <a:gd name="csX2" fmla="*/ 1074420 w 1790700"/>
              <a:gd name="csY2" fmla="*/ 312420 h 838200"/>
              <a:gd name="csX3" fmla="*/ 0 w 1790700"/>
              <a:gd name="csY3" fmla="*/ 838200 h 838200"/>
              <a:gd name="csX0" fmla="*/ 2011680 w 2011680"/>
              <a:gd name="csY0" fmla="*/ 0 h 960120"/>
              <a:gd name="csX1" fmla="*/ 1805940 w 2011680"/>
              <a:gd name="csY1" fmla="*/ 160020 h 960120"/>
              <a:gd name="csX2" fmla="*/ 1295400 w 2011680"/>
              <a:gd name="csY2" fmla="*/ 312420 h 960120"/>
              <a:gd name="csX3" fmla="*/ 0 w 2011680"/>
              <a:gd name="csY3" fmla="*/ 960120 h 960120"/>
              <a:gd name="csX0" fmla="*/ 2011680 w 2011680"/>
              <a:gd name="csY0" fmla="*/ 0 h 960120"/>
              <a:gd name="csX1" fmla="*/ 1805940 w 2011680"/>
              <a:gd name="csY1" fmla="*/ 160020 h 960120"/>
              <a:gd name="csX2" fmla="*/ 1203960 w 2011680"/>
              <a:gd name="csY2" fmla="*/ 304800 h 960120"/>
              <a:gd name="csX3" fmla="*/ 0 w 2011680"/>
              <a:gd name="csY3" fmla="*/ 960120 h 960120"/>
              <a:gd name="csX0" fmla="*/ 2011680 w 2011680"/>
              <a:gd name="csY0" fmla="*/ 0 h 960120"/>
              <a:gd name="csX1" fmla="*/ 1775460 w 2011680"/>
              <a:gd name="csY1" fmla="*/ 160020 h 960120"/>
              <a:gd name="csX2" fmla="*/ 1203960 w 2011680"/>
              <a:gd name="csY2" fmla="*/ 304800 h 960120"/>
              <a:gd name="csX3" fmla="*/ 0 w 2011680"/>
              <a:gd name="csY3" fmla="*/ 960120 h 960120"/>
              <a:gd name="csX0" fmla="*/ 2110740 w 2110740"/>
              <a:gd name="csY0" fmla="*/ 0 h 1013460"/>
              <a:gd name="csX1" fmla="*/ 1775460 w 2110740"/>
              <a:gd name="csY1" fmla="*/ 213360 h 1013460"/>
              <a:gd name="csX2" fmla="*/ 1203960 w 2110740"/>
              <a:gd name="csY2" fmla="*/ 358140 h 1013460"/>
              <a:gd name="csX3" fmla="*/ 0 w 2110740"/>
              <a:gd name="csY3" fmla="*/ 1013460 h 1013460"/>
              <a:gd name="csX0" fmla="*/ 2110740 w 2110740"/>
              <a:gd name="csY0" fmla="*/ 0 h 1013460"/>
              <a:gd name="csX1" fmla="*/ 1775460 w 2110740"/>
              <a:gd name="csY1" fmla="*/ 213360 h 1013460"/>
              <a:gd name="csX2" fmla="*/ 1223010 w 2110740"/>
              <a:gd name="csY2" fmla="*/ 358140 h 1013460"/>
              <a:gd name="csX3" fmla="*/ 0 w 2110740"/>
              <a:gd name="csY3" fmla="*/ 1013460 h 1013460"/>
              <a:gd name="csX0" fmla="*/ 2110740 w 2110740"/>
              <a:gd name="csY0" fmla="*/ 0 h 1013460"/>
              <a:gd name="csX1" fmla="*/ 1742122 w 2110740"/>
              <a:gd name="csY1" fmla="*/ 203835 h 1013460"/>
              <a:gd name="csX2" fmla="*/ 1223010 w 2110740"/>
              <a:gd name="csY2" fmla="*/ 358140 h 1013460"/>
              <a:gd name="csX3" fmla="*/ 0 w 2110740"/>
              <a:gd name="csY3" fmla="*/ 1013460 h 1013460"/>
              <a:gd name="csX0" fmla="*/ 2110740 w 2110740"/>
              <a:gd name="csY0" fmla="*/ 0 h 1013460"/>
              <a:gd name="csX1" fmla="*/ 1761172 w 2110740"/>
              <a:gd name="csY1" fmla="*/ 213360 h 1013460"/>
              <a:gd name="csX2" fmla="*/ 1223010 w 2110740"/>
              <a:gd name="csY2" fmla="*/ 358140 h 1013460"/>
              <a:gd name="csX3" fmla="*/ 0 w 2110740"/>
              <a:gd name="csY3" fmla="*/ 1013460 h 1013460"/>
              <a:gd name="csX0" fmla="*/ 2115502 w 2115502"/>
              <a:gd name="csY0" fmla="*/ 0 h 1046797"/>
              <a:gd name="csX1" fmla="*/ 1761172 w 2115502"/>
              <a:gd name="csY1" fmla="*/ 246697 h 1046797"/>
              <a:gd name="csX2" fmla="*/ 1223010 w 2115502"/>
              <a:gd name="csY2" fmla="*/ 391477 h 1046797"/>
              <a:gd name="csX3" fmla="*/ 0 w 2115502"/>
              <a:gd name="csY3" fmla="*/ 1046797 h 1046797"/>
              <a:gd name="csX0" fmla="*/ 2115502 w 2115502"/>
              <a:gd name="csY0" fmla="*/ 0 h 1046797"/>
              <a:gd name="csX1" fmla="*/ 1898333 w 2115502"/>
              <a:gd name="csY1" fmla="*/ 138113 h 1046797"/>
              <a:gd name="csX2" fmla="*/ 1761172 w 2115502"/>
              <a:gd name="csY2" fmla="*/ 246697 h 1046797"/>
              <a:gd name="csX3" fmla="*/ 1223010 w 2115502"/>
              <a:gd name="csY3" fmla="*/ 391477 h 1046797"/>
              <a:gd name="csX4" fmla="*/ 0 w 2115502"/>
              <a:gd name="csY4" fmla="*/ 1046797 h 1046797"/>
              <a:gd name="csX0" fmla="*/ 2115502 w 2115502"/>
              <a:gd name="csY0" fmla="*/ 0 h 1046797"/>
              <a:gd name="csX1" fmla="*/ 1926908 w 2115502"/>
              <a:gd name="csY1" fmla="*/ 157163 h 1046797"/>
              <a:gd name="csX2" fmla="*/ 1761172 w 2115502"/>
              <a:gd name="csY2" fmla="*/ 246697 h 1046797"/>
              <a:gd name="csX3" fmla="*/ 1223010 w 2115502"/>
              <a:gd name="csY3" fmla="*/ 391477 h 1046797"/>
              <a:gd name="csX4" fmla="*/ 0 w 2115502"/>
              <a:gd name="csY4" fmla="*/ 1046797 h 1046797"/>
              <a:gd name="csX0" fmla="*/ 2115502 w 2115502"/>
              <a:gd name="csY0" fmla="*/ 0 h 1046797"/>
              <a:gd name="csX1" fmla="*/ 1926908 w 2115502"/>
              <a:gd name="csY1" fmla="*/ 157163 h 1046797"/>
              <a:gd name="csX2" fmla="*/ 1761172 w 2115502"/>
              <a:gd name="csY2" fmla="*/ 246697 h 1046797"/>
              <a:gd name="csX3" fmla="*/ 1270635 w 2115502"/>
              <a:gd name="csY3" fmla="*/ 377189 h 1046797"/>
              <a:gd name="csX4" fmla="*/ 0 w 2115502"/>
              <a:gd name="csY4" fmla="*/ 1046797 h 1046797"/>
              <a:gd name="csX0" fmla="*/ 2115502 w 2115502"/>
              <a:gd name="csY0" fmla="*/ 0 h 1046797"/>
              <a:gd name="csX1" fmla="*/ 1926908 w 2115502"/>
              <a:gd name="csY1" fmla="*/ 157163 h 1046797"/>
              <a:gd name="csX2" fmla="*/ 1761172 w 2115502"/>
              <a:gd name="csY2" fmla="*/ 246697 h 1046797"/>
              <a:gd name="csX3" fmla="*/ 1308735 w 2115502"/>
              <a:gd name="csY3" fmla="*/ 386714 h 1046797"/>
              <a:gd name="csX4" fmla="*/ 0 w 2115502"/>
              <a:gd name="csY4" fmla="*/ 1046797 h 1046797"/>
              <a:gd name="csX0" fmla="*/ 2115502 w 2115502"/>
              <a:gd name="csY0" fmla="*/ 0 h 1046797"/>
              <a:gd name="csX1" fmla="*/ 1926908 w 2115502"/>
              <a:gd name="csY1" fmla="*/ 157163 h 1046797"/>
              <a:gd name="csX2" fmla="*/ 1756409 w 2115502"/>
              <a:gd name="csY2" fmla="*/ 222885 h 1046797"/>
              <a:gd name="csX3" fmla="*/ 1308735 w 2115502"/>
              <a:gd name="csY3" fmla="*/ 386714 h 1046797"/>
              <a:gd name="csX4" fmla="*/ 0 w 2115502"/>
              <a:gd name="csY4" fmla="*/ 1046797 h 1046797"/>
              <a:gd name="csX0" fmla="*/ 2115502 w 2115502"/>
              <a:gd name="csY0" fmla="*/ 0 h 1046797"/>
              <a:gd name="csX1" fmla="*/ 1931671 w 2115502"/>
              <a:gd name="csY1" fmla="*/ 142876 h 1046797"/>
              <a:gd name="csX2" fmla="*/ 1756409 w 2115502"/>
              <a:gd name="csY2" fmla="*/ 222885 h 1046797"/>
              <a:gd name="csX3" fmla="*/ 1308735 w 2115502"/>
              <a:gd name="csY3" fmla="*/ 386714 h 1046797"/>
              <a:gd name="csX4" fmla="*/ 0 w 2115502"/>
              <a:gd name="csY4" fmla="*/ 1046797 h 1046797"/>
              <a:gd name="csX0" fmla="*/ 2139314 w 2139314"/>
              <a:gd name="csY0" fmla="*/ 0 h 1065847"/>
              <a:gd name="csX1" fmla="*/ 1931671 w 2139314"/>
              <a:gd name="csY1" fmla="*/ 161926 h 1065847"/>
              <a:gd name="csX2" fmla="*/ 1756409 w 2139314"/>
              <a:gd name="csY2" fmla="*/ 241935 h 1065847"/>
              <a:gd name="csX3" fmla="*/ 1308735 w 2139314"/>
              <a:gd name="csY3" fmla="*/ 405764 h 1065847"/>
              <a:gd name="csX4" fmla="*/ 0 w 2139314"/>
              <a:gd name="csY4" fmla="*/ 1065847 h 1065847"/>
              <a:gd name="csX0" fmla="*/ 2139314 w 2139314"/>
              <a:gd name="csY0" fmla="*/ 0 h 1065847"/>
              <a:gd name="csX1" fmla="*/ 1931671 w 2139314"/>
              <a:gd name="csY1" fmla="*/ 161926 h 1065847"/>
              <a:gd name="csX2" fmla="*/ 1756409 w 2139314"/>
              <a:gd name="csY2" fmla="*/ 241935 h 1065847"/>
              <a:gd name="csX3" fmla="*/ 1251585 w 2139314"/>
              <a:gd name="csY3" fmla="*/ 401002 h 1065847"/>
              <a:gd name="csX4" fmla="*/ 0 w 2139314"/>
              <a:gd name="csY4" fmla="*/ 1065847 h 10658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139314" h="1065847">
                <a:moveTo>
                  <a:pt x="2139314" y="0"/>
                </a:moveTo>
                <a:lnTo>
                  <a:pt x="1931671" y="161926"/>
                </a:lnTo>
                <a:lnTo>
                  <a:pt x="1756409" y="241935"/>
                </a:lnTo>
                <a:lnTo>
                  <a:pt x="1251585" y="401002"/>
                </a:lnTo>
                <a:cubicBezTo>
                  <a:pt x="893445" y="576262"/>
                  <a:pt x="358140" y="890587"/>
                  <a:pt x="0" y="1065847"/>
                </a:cubicBezTo>
              </a:path>
            </a:pathLst>
          </a:custGeom>
          <a:noFill/>
          <a:ln w="25400">
            <a:solidFill>
              <a:schemeClr val="accent5"/>
            </a:solidFill>
            <a:headEnd type="triangle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762D313-0AF3-7BDF-C897-843C4629CA2C}"/>
              </a:ext>
            </a:extLst>
          </p:cNvPr>
          <p:cNvSpPr/>
          <p:nvPr/>
        </p:nvSpPr>
        <p:spPr>
          <a:xfrm>
            <a:off x="2787651" y="2292351"/>
            <a:ext cx="1816107" cy="3143250"/>
          </a:xfrm>
          <a:custGeom>
            <a:avLst/>
            <a:gdLst>
              <a:gd name="csX0" fmla="*/ 774700 w 774700"/>
              <a:gd name="csY0" fmla="*/ 0 h 1454150"/>
              <a:gd name="csX1" fmla="*/ 495300 w 774700"/>
              <a:gd name="csY1" fmla="*/ 190500 h 1454150"/>
              <a:gd name="csX2" fmla="*/ 0 w 774700"/>
              <a:gd name="csY2" fmla="*/ 952500 h 1454150"/>
              <a:gd name="csX3" fmla="*/ 558800 w 774700"/>
              <a:gd name="csY3" fmla="*/ 1454150 h 1454150"/>
              <a:gd name="csX0" fmla="*/ 774700 w 774700"/>
              <a:gd name="csY0" fmla="*/ 0 h 1454150"/>
              <a:gd name="csX1" fmla="*/ 450850 w 774700"/>
              <a:gd name="csY1" fmla="*/ 196850 h 1454150"/>
              <a:gd name="csX2" fmla="*/ 0 w 774700"/>
              <a:gd name="csY2" fmla="*/ 952500 h 1454150"/>
              <a:gd name="csX3" fmla="*/ 558800 w 774700"/>
              <a:gd name="csY3" fmla="*/ 1454150 h 1454150"/>
              <a:gd name="csX0" fmla="*/ 774700 w 984250"/>
              <a:gd name="csY0" fmla="*/ 0 h 1860550"/>
              <a:gd name="csX1" fmla="*/ 450850 w 984250"/>
              <a:gd name="csY1" fmla="*/ 196850 h 1860550"/>
              <a:gd name="csX2" fmla="*/ 0 w 984250"/>
              <a:gd name="csY2" fmla="*/ 952500 h 1860550"/>
              <a:gd name="csX3" fmla="*/ 984250 w 984250"/>
              <a:gd name="csY3" fmla="*/ 1860550 h 1860550"/>
              <a:gd name="csX0" fmla="*/ 774700 w 1053613"/>
              <a:gd name="csY0" fmla="*/ 0 h 1927813"/>
              <a:gd name="csX1" fmla="*/ 450850 w 1053613"/>
              <a:gd name="csY1" fmla="*/ 196850 h 1927813"/>
              <a:gd name="csX2" fmla="*/ 0 w 1053613"/>
              <a:gd name="csY2" fmla="*/ 952500 h 1927813"/>
              <a:gd name="csX3" fmla="*/ 984250 w 1053613"/>
              <a:gd name="csY3" fmla="*/ 1860550 h 1927813"/>
              <a:gd name="csX4" fmla="*/ 971550 w 1053613"/>
              <a:gd name="csY4" fmla="*/ 1860550 h 1927813"/>
              <a:gd name="csX0" fmla="*/ 774700 w 1295434"/>
              <a:gd name="csY0" fmla="*/ 0 h 2171700"/>
              <a:gd name="csX1" fmla="*/ 450850 w 1295434"/>
              <a:gd name="csY1" fmla="*/ 196850 h 2171700"/>
              <a:gd name="csX2" fmla="*/ 0 w 1295434"/>
              <a:gd name="csY2" fmla="*/ 952500 h 2171700"/>
              <a:gd name="csX3" fmla="*/ 984250 w 1295434"/>
              <a:gd name="csY3" fmla="*/ 1860550 h 2171700"/>
              <a:gd name="csX4" fmla="*/ 1295400 w 1295434"/>
              <a:gd name="csY4" fmla="*/ 2171700 h 2171700"/>
              <a:gd name="csX0" fmla="*/ 774700 w 1816107"/>
              <a:gd name="csY0" fmla="*/ 0 h 3143250"/>
              <a:gd name="csX1" fmla="*/ 450850 w 1816107"/>
              <a:gd name="csY1" fmla="*/ 196850 h 3143250"/>
              <a:gd name="csX2" fmla="*/ 0 w 1816107"/>
              <a:gd name="csY2" fmla="*/ 952500 h 3143250"/>
              <a:gd name="csX3" fmla="*/ 984250 w 1816107"/>
              <a:gd name="csY3" fmla="*/ 1860550 h 3143250"/>
              <a:gd name="csX4" fmla="*/ 1816100 w 1816107"/>
              <a:gd name="csY4" fmla="*/ 3143250 h 31432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816107" h="3143250">
                <a:moveTo>
                  <a:pt x="774700" y="0"/>
                </a:moveTo>
                <a:lnTo>
                  <a:pt x="450850" y="196850"/>
                </a:lnTo>
                <a:lnTo>
                  <a:pt x="0" y="952500"/>
                </a:lnTo>
                <a:lnTo>
                  <a:pt x="984250" y="1860550"/>
                </a:lnTo>
                <a:cubicBezTo>
                  <a:pt x="1146175" y="2011892"/>
                  <a:pt x="1818746" y="3143250"/>
                  <a:pt x="1816100" y="3143250"/>
                </a:cubicBezTo>
              </a:path>
            </a:pathLst>
          </a:custGeom>
          <a:noFill/>
          <a:ln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DBD08F9-8CE0-862A-5AD6-4CFDB15A349C}"/>
              </a:ext>
            </a:extLst>
          </p:cNvPr>
          <p:cNvSpPr/>
          <p:nvPr/>
        </p:nvSpPr>
        <p:spPr>
          <a:xfrm>
            <a:off x="2569369" y="3245644"/>
            <a:ext cx="214312" cy="304800"/>
          </a:xfrm>
          <a:custGeom>
            <a:avLst/>
            <a:gdLst>
              <a:gd name="csX0" fmla="*/ 214312 w 214312"/>
              <a:gd name="csY0" fmla="*/ 0 h 304800"/>
              <a:gd name="csX1" fmla="*/ 0 w 214312"/>
              <a:gd name="csY1" fmla="*/ 304800 h 304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14312" h="304800">
                <a:moveTo>
                  <a:pt x="214312" y="0"/>
                </a:moveTo>
                <a:lnTo>
                  <a:pt x="0" y="304800"/>
                </a:ln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C973EED-D637-8340-5FFD-23F02B069F48}"/>
              </a:ext>
            </a:extLst>
          </p:cNvPr>
          <p:cNvSpPr/>
          <p:nvPr/>
        </p:nvSpPr>
        <p:spPr>
          <a:xfrm flipV="1">
            <a:off x="9213471" y="694112"/>
            <a:ext cx="341705" cy="45719"/>
          </a:xfrm>
          <a:custGeom>
            <a:avLst/>
            <a:gdLst>
              <a:gd name="csX0" fmla="*/ 0 w 8395855"/>
              <a:gd name="csY0" fmla="*/ 0 h 27709"/>
              <a:gd name="csX1" fmla="*/ 8395855 w 8395855"/>
              <a:gd name="csY1" fmla="*/ 27709 h 27709"/>
              <a:gd name="csX0" fmla="*/ 0 w 8405091"/>
              <a:gd name="csY0" fmla="*/ 0 h 0"/>
              <a:gd name="csX1" fmla="*/ 8405091 w 8405091"/>
              <a:gd name="csY1" fmla="*/ 0 h 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8405091">
                <a:moveTo>
                  <a:pt x="0" y="0"/>
                </a:moveTo>
                <a:lnTo>
                  <a:pt x="8405091" y="0"/>
                </a:lnTo>
              </a:path>
            </a:pathLst>
          </a:cu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12B227-4608-E5FE-BB12-1739A9DC8A77}"/>
              </a:ext>
            </a:extLst>
          </p:cNvPr>
          <p:cNvSpPr txBox="1"/>
          <p:nvPr/>
        </p:nvSpPr>
        <p:spPr>
          <a:xfrm>
            <a:off x="9650559" y="444098"/>
            <a:ext cx="2084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Construction Traffic until Project Completion circa late 2028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D21B8C4-75CD-8B2E-2A69-C52481DAAE38}"/>
              </a:ext>
            </a:extLst>
          </p:cNvPr>
          <p:cNvSpPr/>
          <p:nvPr/>
        </p:nvSpPr>
        <p:spPr>
          <a:xfrm flipV="1">
            <a:off x="9213471" y="1153991"/>
            <a:ext cx="341705" cy="45719"/>
          </a:xfrm>
          <a:custGeom>
            <a:avLst/>
            <a:gdLst>
              <a:gd name="csX0" fmla="*/ 0 w 8395855"/>
              <a:gd name="csY0" fmla="*/ 0 h 27709"/>
              <a:gd name="csX1" fmla="*/ 8395855 w 8395855"/>
              <a:gd name="csY1" fmla="*/ 27709 h 27709"/>
              <a:gd name="csX0" fmla="*/ 0 w 8405091"/>
              <a:gd name="csY0" fmla="*/ 0 h 0"/>
              <a:gd name="csX1" fmla="*/ 8405091 w 8405091"/>
              <a:gd name="csY1" fmla="*/ 0 h 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8405091">
                <a:moveTo>
                  <a:pt x="0" y="0"/>
                </a:moveTo>
                <a:lnTo>
                  <a:pt x="8405091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9A97E0-B8C1-3C6A-71BB-3C1CC9830E78}"/>
              </a:ext>
            </a:extLst>
          </p:cNvPr>
          <p:cNvSpPr txBox="1"/>
          <p:nvPr/>
        </p:nvSpPr>
        <p:spPr>
          <a:xfrm>
            <a:off x="9650559" y="997202"/>
            <a:ext cx="2084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</a:t>
            </a:r>
            <a:r>
              <a:rPr lang="en-GB" sz="1200" dirty="0"/>
              <a:t>o go areas / routes for CRUK construction traffic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37CA7E9-A26B-B709-0E07-CBD687699B97}"/>
              </a:ext>
            </a:extLst>
          </p:cNvPr>
          <p:cNvGrpSpPr/>
          <p:nvPr/>
        </p:nvGrpSpPr>
        <p:grpSpPr>
          <a:xfrm rot="19861722">
            <a:off x="4189795" y="2002568"/>
            <a:ext cx="85555" cy="205734"/>
            <a:chOff x="3865401" y="4908656"/>
            <a:chExt cx="169823" cy="414880"/>
          </a:xfrm>
          <a:solidFill>
            <a:schemeClr val="accent5"/>
          </a:solidFill>
        </p:grpSpPr>
        <p:sp>
          <p:nvSpPr>
            <p:cNvPr id="47" name="Arrow: Right 46">
              <a:extLst>
                <a:ext uri="{FF2B5EF4-FFF2-40B4-BE49-F238E27FC236}">
                  <a16:creationId xmlns:a16="http://schemas.microsoft.com/office/drawing/2014/main" id="{F0F9F37E-47B4-2FBE-DDEF-21A1C3ACA1B0}"/>
                </a:ext>
              </a:extLst>
            </p:cNvPr>
            <p:cNvSpPr/>
            <p:nvPr/>
          </p:nvSpPr>
          <p:spPr>
            <a:xfrm rot="16200000">
              <a:off x="3800217" y="4973840"/>
              <a:ext cx="299371" cy="169003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Arrow: Right 47">
              <a:extLst>
                <a:ext uri="{FF2B5EF4-FFF2-40B4-BE49-F238E27FC236}">
                  <a16:creationId xmlns:a16="http://schemas.microsoft.com/office/drawing/2014/main" id="{9ED5DA7A-78F3-714D-78FD-8448D2B03CDA}"/>
                </a:ext>
              </a:extLst>
            </p:cNvPr>
            <p:cNvSpPr/>
            <p:nvPr/>
          </p:nvSpPr>
          <p:spPr>
            <a:xfrm rot="5400000">
              <a:off x="3801037" y="5089349"/>
              <a:ext cx="299371" cy="169003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EA6D33B-75F8-89C6-456D-BBFE42D87CF2}"/>
              </a:ext>
            </a:extLst>
          </p:cNvPr>
          <p:cNvGrpSpPr/>
          <p:nvPr/>
        </p:nvGrpSpPr>
        <p:grpSpPr>
          <a:xfrm rot="19861722">
            <a:off x="3954165" y="2132999"/>
            <a:ext cx="85555" cy="205734"/>
            <a:chOff x="3865401" y="4908656"/>
            <a:chExt cx="169823" cy="414880"/>
          </a:xfrm>
          <a:solidFill>
            <a:schemeClr val="accent5"/>
          </a:solidFill>
        </p:grpSpPr>
        <p:sp>
          <p:nvSpPr>
            <p:cNvPr id="50" name="Arrow: Right 49">
              <a:extLst>
                <a:ext uri="{FF2B5EF4-FFF2-40B4-BE49-F238E27FC236}">
                  <a16:creationId xmlns:a16="http://schemas.microsoft.com/office/drawing/2014/main" id="{25592836-50A0-73AE-12B3-7EBD03274CB0}"/>
                </a:ext>
              </a:extLst>
            </p:cNvPr>
            <p:cNvSpPr/>
            <p:nvPr/>
          </p:nvSpPr>
          <p:spPr>
            <a:xfrm rot="16200000">
              <a:off x="3800217" y="4973840"/>
              <a:ext cx="299371" cy="169003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Arrow: Right 50">
              <a:extLst>
                <a:ext uri="{FF2B5EF4-FFF2-40B4-BE49-F238E27FC236}">
                  <a16:creationId xmlns:a16="http://schemas.microsoft.com/office/drawing/2014/main" id="{20A5135F-6A57-201F-4A93-F06679B83135}"/>
                </a:ext>
              </a:extLst>
            </p:cNvPr>
            <p:cNvSpPr/>
            <p:nvPr/>
          </p:nvSpPr>
          <p:spPr>
            <a:xfrm rot="5400000">
              <a:off x="3801037" y="5089349"/>
              <a:ext cx="299371" cy="169003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B833A8C9-2D6E-1096-CE13-A904BA431C8F}"/>
              </a:ext>
            </a:extLst>
          </p:cNvPr>
          <p:cNvSpPr/>
          <p:nvPr/>
        </p:nvSpPr>
        <p:spPr>
          <a:xfrm>
            <a:off x="9265782" y="1522430"/>
            <a:ext cx="280250" cy="236314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47116D2B-8ED7-0E31-B4F6-8FBCE65937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8722" y="6065845"/>
            <a:ext cx="2020913" cy="525835"/>
          </a:xfrm>
          <a:prstGeom prst="rect">
            <a:avLst/>
          </a:prstGeom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9A26198-BAB7-83C0-E84A-FAC7CD089EB7}"/>
              </a:ext>
            </a:extLst>
          </p:cNvPr>
          <p:cNvSpPr/>
          <p:nvPr/>
        </p:nvSpPr>
        <p:spPr>
          <a:xfrm>
            <a:off x="3748461" y="1946441"/>
            <a:ext cx="793719" cy="903728"/>
          </a:xfrm>
          <a:custGeom>
            <a:avLst/>
            <a:gdLst>
              <a:gd name="csX0" fmla="*/ 0 w 895350"/>
              <a:gd name="csY0" fmla="*/ 352425 h 1147763"/>
              <a:gd name="csX1" fmla="*/ 409575 w 895350"/>
              <a:gd name="csY1" fmla="*/ 1147763 h 1147763"/>
              <a:gd name="csX2" fmla="*/ 895350 w 895350"/>
              <a:gd name="csY2" fmla="*/ 990600 h 1147763"/>
              <a:gd name="csX3" fmla="*/ 609600 w 895350"/>
              <a:gd name="csY3" fmla="*/ 452438 h 1147763"/>
              <a:gd name="csX4" fmla="*/ 833437 w 895350"/>
              <a:gd name="csY4" fmla="*/ 338138 h 1147763"/>
              <a:gd name="csX5" fmla="*/ 638175 w 895350"/>
              <a:gd name="csY5" fmla="*/ 0 h 1147763"/>
              <a:gd name="csX6" fmla="*/ 0 w 895350"/>
              <a:gd name="csY6" fmla="*/ 352425 h 1147763"/>
              <a:gd name="csX0" fmla="*/ 0 w 895350"/>
              <a:gd name="csY0" fmla="*/ 321468 h 1116806"/>
              <a:gd name="csX1" fmla="*/ 409575 w 895350"/>
              <a:gd name="csY1" fmla="*/ 1116806 h 1116806"/>
              <a:gd name="csX2" fmla="*/ 895350 w 895350"/>
              <a:gd name="csY2" fmla="*/ 959643 h 1116806"/>
              <a:gd name="csX3" fmla="*/ 609600 w 895350"/>
              <a:gd name="csY3" fmla="*/ 421481 h 1116806"/>
              <a:gd name="csX4" fmla="*/ 833437 w 895350"/>
              <a:gd name="csY4" fmla="*/ 307181 h 1116806"/>
              <a:gd name="csX5" fmla="*/ 588168 w 895350"/>
              <a:gd name="csY5" fmla="*/ 0 h 1116806"/>
              <a:gd name="csX6" fmla="*/ 0 w 895350"/>
              <a:gd name="csY6" fmla="*/ 321468 h 1116806"/>
              <a:gd name="csX0" fmla="*/ 0 w 895350"/>
              <a:gd name="csY0" fmla="*/ 321468 h 1116806"/>
              <a:gd name="csX1" fmla="*/ 409575 w 895350"/>
              <a:gd name="csY1" fmla="*/ 1116806 h 1116806"/>
              <a:gd name="csX2" fmla="*/ 895350 w 895350"/>
              <a:gd name="csY2" fmla="*/ 959643 h 1116806"/>
              <a:gd name="csX3" fmla="*/ 609600 w 895350"/>
              <a:gd name="csY3" fmla="*/ 421481 h 1116806"/>
              <a:gd name="csX4" fmla="*/ 781049 w 895350"/>
              <a:gd name="csY4" fmla="*/ 330993 h 1116806"/>
              <a:gd name="csX5" fmla="*/ 588168 w 895350"/>
              <a:gd name="csY5" fmla="*/ 0 h 1116806"/>
              <a:gd name="csX6" fmla="*/ 0 w 895350"/>
              <a:gd name="csY6" fmla="*/ 321468 h 1116806"/>
              <a:gd name="csX0" fmla="*/ 0 w 895350"/>
              <a:gd name="csY0" fmla="*/ 321468 h 1116806"/>
              <a:gd name="csX1" fmla="*/ 409575 w 895350"/>
              <a:gd name="csY1" fmla="*/ 1116806 h 1116806"/>
              <a:gd name="csX2" fmla="*/ 895350 w 895350"/>
              <a:gd name="csY2" fmla="*/ 959643 h 1116806"/>
              <a:gd name="csX3" fmla="*/ 616744 w 895350"/>
              <a:gd name="csY3" fmla="*/ 416719 h 1116806"/>
              <a:gd name="csX4" fmla="*/ 781049 w 895350"/>
              <a:gd name="csY4" fmla="*/ 330993 h 1116806"/>
              <a:gd name="csX5" fmla="*/ 588168 w 895350"/>
              <a:gd name="csY5" fmla="*/ 0 h 1116806"/>
              <a:gd name="csX6" fmla="*/ 0 w 895350"/>
              <a:gd name="csY6" fmla="*/ 321468 h 1116806"/>
              <a:gd name="csX0" fmla="*/ 0 w 912019"/>
              <a:gd name="csY0" fmla="*/ 321468 h 1116806"/>
              <a:gd name="csX1" fmla="*/ 409575 w 912019"/>
              <a:gd name="csY1" fmla="*/ 1116806 h 1116806"/>
              <a:gd name="csX2" fmla="*/ 912019 w 912019"/>
              <a:gd name="csY2" fmla="*/ 957262 h 1116806"/>
              <a:gd name="csX3" fmla="*/ 616744 w 912019"/>
              <a:gd name="csY3" fmla="*/ 416719 h 1116806"/>
              <a:gd name="csX4" fmla="*/ 781049 w 912019"/>
              <a:gd name="csY4" fmla="*/ 330993 h 1116806"/>
              <a:gd name="csX5" fmla="*/ 588168 w 912019"/>
              <a:gd name="csY5" fmla="*/ 0 h 1116806"/>
              <a:gd name="csX6" fmla="*/ 0 w 912019"/>
              <a:gd name="csY6" fmla="*/ 321468 h 1116806"/>
              <a:gd name="csX0" fmla="*/ 0 w 912019"/>
              <a:gd name="csY0" fmla="*/ 323849 h 1119187"/>
              <a:gd name="csX1" fmla="*/ 409575 w 912019"/>
              <a:gd name="csY1" fmla="*/ 1119187 h 1119187"/>
              <a:gd name="csX2" fmla="*/ 912019 w 912019"/>
              <a:gd name="csY2" fmla="*/ 959643 h 1119187"/>
              <a:gd name="csX3" fmla="*/ 616744 w 912019"/>
              <a:gd name="csY3" fmla="*/ 419100 h 1119187"/>
              <a:gd name="csX4" fmla="*/ 781049 w 912019"/>
              <a:gd name="csY4" fmla="*/ 333374 h 1119187"/>
              <a:gd name="csX5" fmla="*/ 595311 w 912019"/>
              <a:gd name="csY5" fmla="*/ 0 h 1119187"/>
              <a:gd name="csX6" fmla="*/ 0 w 912019"/>
              <a:gd name="csY6" fmla="*/ 323849 h 1119187"/>
              <a:gd name="csX0" fmla="*/ 0 w 912019"/>
              <a:gd name="csY0" fmla="*/ 323849 h 1119187"/>
              <a:gd name="csX1" fmla="*/ 409575 w 912019"/>
              <a:gd name="csY1" fmla="*/ 1119187 h 1119187"/>
              <a:gd name="csX2" fmla="*/ 912019 w 912019"/>
              <a:gd name="csY2" fmla="*/ 959643 h 1119187"/>
              <a:gd name="csX3" fmla="*/ 614363 w 912019"/>
              <a:gd name="csY3" fmla="*/ 426244 h 1119187"/>
              <a:gd name="csX4" fmla="*/ 781049 w 912019"/>
              <a:gd name="csY4" fmla="*/ 333374 h 1119187"/>
              <a:gd name="csX5" fmla="*/ 595311 w 912019"/>
              <a:gd name="csY5" fmla="*/ 0 h 1119187"/>
              <a:gd name="csX6" fmla="*/ 0 w 912019"/>
              <a:gd name="csY6" fmla="*/ 323849 h 1119187"/>
              <a:gd name="csX0" fmla="*/ 0 w 912019"/>
              <a:gd name="csY0" fmla="*/ 323849 h 1119187"/>
              <a:gd name="csX1" fmla="*/ 409575 w 912019"/>
              <a:gd name="csY1" fmla="*/ 1119187 h 1119187"/>
              <a:gd name="csX2" fmla="*/ 912019 w 912019"/>
              <a:gd name="csY2" fmla="*/ 959643 h 1119187"/>
              <a:gd name="csX3" fmla="*/ 619126 w 912019"/>
              <a:gd name="csY3" fmla="*/ 416719 h 1119187"/>
              <a:gd name="csX4" fmla="*/ 781049 w 912019"/>
              <a:gd name="csY4" fmla="*/ 333374 h 1119187"/>
              <a:gd name="csX5" fmla="*/ 595311 w 912019"/>
              <a:gd name="csY5" fmla="*/ 0 h 1119187"/>
              <a:gd name="csX6" fmla="*/ 0 w 912019"/>
              <a:gd name="csY6" fmla="*/ 323849 h 11191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2019" h="1119187">
                <a:moveTo>
                  <a:pt x="0" y="323849"/>
                </a:moveTo>
                <a:lnTo>
                  <a:pt x="409575" y="1119187"/>
                </a:lnTo>
                <a:lnTo>
                  <a:pt x="912019" y="959643"/>
                </a:lnTo>
                <a:lnTo>
                  <a:pt x="619126" y="416719"/>
                </a:lnTo>
                <a:lnTo>
                  <a:pt x="781049" y="333374"/>
                </a:lnTo>
                <a:lnTo>
                  <a:pt x="595311" y="0"/>
                </a:lnTo>
                <a:lnTo>
                  <a:pt x="0" y="323849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2368C1-924D-F526-8A40-E4591E6167C7}"/>
              </a:ext>
            </a:extLst>
          </p:cNvPr>
          <p:cNvSpPr txBox="1"/>
          <p:nvPr/>
        </p:nvSpPr>
        <p:spPr>
          <a:xfrm>
            <a:off x="9681883" y="1413147"/>
            <a:ext cx="1752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Phase 1 – Site – NT02 Project from May 2026 until late 2028</a:t>
            </a: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96CDB495-2915-64C3-A50A-AABF156BE4FA}"/>
              </a:ext>
            </a:extLst>
          </p:cNvPr>
          <p:cNvSpPr/>
          <p:nvPr/>
        </p:nvSpPr>
        <p:spPr>
          <a:xfrm>
            <a:off x="3558080" y="716912"/>
            <a:ext cx="1096470" cy="653589"/>
          </a:xfrm>
          <a:prstGeom prst="wedgeRectCallout">
            <a:avLst>
              <a:gd name="adj1" fmla="val 112643"/>
              <a:gd name="adj2" fmla="val 5633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CRUK Vehicle Routes</a:t>
            </a:r>
          </a:p>
        </p:txBody>
      </p:sp>
      <p:sp>
        <p:nvSpPr>
          <p:cNvPr id="21" name="Speech Bubble: Rectangle 20">
            <a:extLst>
              <a:ext uri="{FF2B5EF4-FFF2-40B4-BE49-F238E27FC236}">
                <a16:creationId xmlns:a16="http://schemas.microsoft.com/office/drawing/2014/main" id="{9EB0E65F-7307-AF36-A217-214936120A77}"/>
              </a:ext>
            </a:extLst>
          </p:cNvPr>
          <p:cNvSpPr/>
          <p:nvPr/>
        </p:nvSpPr>
        <p:spPr>
          <a:xfrm>
            <a:off x="2228468" y="1396214"/>
            <a:ext cx="1096470" cy="653589"/>
          </a:xfrm>
          <a:prstGeom prst="wedgeRectCallout">
            <a:avLst>
              <a:gd name="adj1" fmla="val 112643"/>
              <a:gd name="adj2" fmla="val 5633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N</a:t>
            </a:r>
            <a:r>
              <a:rPr lang="en-GB" sz="1200" dirty="0"/>
              <a:t>T02 Project location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C9A3382-C954-8D32-E9CF-3BFF737CF88C}"/>
              </a:ext>
            </a:extLst>
          </p:cNvPr>
          <p:cNvSpPr txBox="1"/>
          <p:nvPr/>
        </p:nvSpPr>
        <p:spPr>
          <a:xfrm>
            <a:off x="9681883" y="2203446"/>
            <a:ext cx="1752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CRUK Traffic Routes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D1E1245-BC9F-92D0-09E3-9EB2E9CC4ECD}"/>
              </a:ext>
            </a:extLst>
          </p:cNvPr>
          <p:cNvSpPr/>
          <p:nvPr/>
        </p:nvSpPr>
        <p:spPr>
          <a:xfrm rot="21227459" flipH="1" flipV="1">
            <a:off x="9407383" y="2093056"/>
            <a:ext cx="45719" cy="482852"/>
          </a:xfrm>
          <a:custGeom>
            <a:avLst/>
            <a:gdLst>
              <a:gd name="csX0" fmla="*/ 1695450 w 1695450"/>
              <a:gd name="csY0" fmla="*/ 0 h 908050"/>
              <a:gd name="csX1" fmla="*/ 0 w 1695450"/>
              <a:gd name="csY1" fmla="*/ 908050 h 908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695450" h="908050">
                <a:moveTo>
                  <a:pt x="1695450" y="0"/>
                </a:moveTo>
                <a:lnTo>
                  <a:pt x="0" y="908050"/>
                </a:lnTo>
              </a:path>
            </a:pathLst>
          </a:custGeom>
          <a:noFill/>
          <a:ln w="31750">
            <a:solidFill>
              <a:schemeClr val="accent5"/>
            </a:solidFill>
            <a:headEnd type="triangle" w="lg" len="lg"/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4CD27E3-BB90-2607-0712-9043506EB642}"/>
              </a:ext>
            </a:extLst>
          </p:cNvPr>
          <p:cNvSpPr/>
          <p:nvPr/>
        </p:nvSpPr>
        <p:spPr>
          <a:xfrm>
            <a:off x="5192442" y="1537505"/>
            <a:ext cx="2936380" cy="3509983"/>
          </a:xfrm>
          <a:custGeom>
            <a:avLst/>
            <a:gdLst>
              <a:gd name="csX0" fmla="*/ 1695450 w 1695450"/>
              <a:gd name="csY0" fmla="*/ 0 h 908050"/>
              <a:gd name="csX1" fmla="*/ 0 w 1695450"/>
              <a:gd name="csY1" fmla="*/ 908050 h 908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695450" h="908050">
                <a:moveTo>
                  <a:pt x="1695450" y="0"/>
                </a:moveTo>
                <a:lnTo>
                  <a:pt x="0" y="908050"/>
                </a:lnTo>
              </a:path>
            </a:pathLst>
          </a:custGeom>
          <a:noFill/>
          <a:ln w="31750">
            <a:solidFill>
              <a:schemeClr val="accent5"/>
            </a:solidFill>
            <a:headEnd type="triangle" w="lg" len="lg"/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A9E0CD0-F6A4-118E-0162-775D11BEEE69}"/>
              </a:ext>
            </a:extLst>
          </p:cNvPr>
          <p:cNvSpPr/>
          <p:nvPr/>
        </p:nvSpPr>
        <p:spPr>
          <a:xfrm>
            <a:off x="3493008" y="5602601"/>
            <a:ext cx="896111" cy="649105"/>
          </a:xfrm>
          <a:custGeom>
            <a:avLst/>
            <a:gdLst>
              <a:gd name="csX0" fmla="*/ 1695450 w 1695450"/>
              <a:gd name="csY0" fmla="*/ 0 h 908050"/>
              <a:gd name="csX1" fmla="*/ 0 w 1695450"/>
              <a:gd name="csY1" fmla="*/ 908050 h 908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695450" h="908050">
                <a:moveTo>
                  <a:pt x="1695450" y="0"/>
                </a:moveTo>
                <a:lnTo>
                  <a:pt x="0" y="908050"/>
                </a:lnTo>
              </a:path>
            </a:pathLst>
          </a:custGeom>
          <a:noFill/>
          <a:ln w="31750">
            <a:solidFill>
              <a:schemeClr val="accent5"/>
            </a:solidFill>
            <a:headEnd type="triangle" w="lg" len="lg"/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4673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A06F255696534FB223C088ED0AD9D6" ma:contentTypeVersion="15" ma:contentTypeDescription="Create a new document." ma:contentTypeScope="" ma:versionID="3bbaa70d22faf7f4e7a7e606f2674e39">
  <xsd:schema xmlns:xsd="http://www.w3.org/2001/XMLSchema" xmlns:xs="http://www.w3.org/2001/XMLSchema" xmlns:p="http://schemas.microsoft.com/office/2006/metadata/properties" xmlns:ns2="88941c56-2c9e-499b-9462-56a156b316c2" xmlns:ns3="67a52c93-bb86-49b2-b2ef-96a563f40a23" targetNamespace="http://schemas.microsoft.com/office/2006/metadata/properties" ma:root="true" ma:fieldsID="59f343f0cd38cfd067e471e49f910a40" ns2:_="" ns3:_="">
    <xsd:import namespace="88941c56-2c9e-499b-9462-56a156b316c2"/>
    <xsd:import namespace="67a52c93-bb86-49b2-b2ef-96a563f40a2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DateModifi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941c56-2c9e-499b-9462-56a156b316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e007978c-30c4-420c-b79a-fbe519feaf1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  <xsd:element name="DateModified" ma:index="22" nillable="true" ma:displayName="Date Modified" ma:default="[today]" ma:format="DateOnly" ma:internalName="DateModified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a52c93-bb86-49b2-b2ef-96a563f40a23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e567f23-a6ab-4a0e-9ff3-60461ddec8f9}" ma:internalName="TaxCatchAll" ma:showField="CatchAllData" ma:web="67a52c93-bb86-49b2-b2ef-96a563f40a2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7a52c93-bb86-49b2-b2ef-96a563f40a23" xsi:nil="true"/>
    <DateModified xmlns="88941c56-2c9e-499b-9462-56a156b316c2">2026-02-05T09:03:44+00:00</DateModified>
    <lcf76f155ced4ddcb4097134ff3c332f xmlns="88941c56-2c9e-499b-9462-56a156b316c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173BFDC-53AD-4EF9-AFAE-791FB217EBED}"/>
</file>

<file path=customXml/itemProps2.xml><?xml version="1.0" encoding="utf-8"?>
<ds:datastoreItem xmlns:ds="http://schemas.openxmlformats.org/officeDocument/2006/customXml" ds:itemID="{47D14573-F65E-47E7-A5C8-F298C285E223}"/>
</file>

<file path=customXml/itemProps3.xml><?xml version="1.0" encoding="utf-8"?>
<ds:datastoreItem xmlns:ds="http://schemas.openxmlformats.org/officeDocument/2006/customXml" ds:itemID="{CA9014BB-01BE-4C9C-9834-5080772BF8B4}"/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55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Darrell Cullen</dc:creator>
  <cp:lastModifiedBy>Darrell Cullen</cp:lastModifiedBy>
  <cp:revision>1</cp:revision>
  <dcterms:created xsi:type="dcterms:W3CDTF">2026-02-05T08:29:21Z</dcterms:created>
  <dcterms:modified xsi:type="dcterms:W3CDTF">2026-02-05T09:07:55Z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0x01010084A06F255696534FB223C088ED0AD9D6</vt:lpwstr>
  </property>
</Properties>
</file>