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D0B1B-2ABD-6958-B0EC-223625FCB4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828727-C390-A7FD-91F4-D3700D7A81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7674F4-E404-01F6-F599-F2ABF19CE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F6DD9-C036-493C-B4E9-0B2F6F0E7F6B}" type="datetimeFigureOut">
              <a:rPr lang="en-GB" smtClean="0"/>
              <a:t>31/10/2022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960C7F-A14C-4F99-E9A3-B3FE76988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52BDD8-7235-50C6-4B14-32BB7CD3D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1C982-B501-4C1D-BFF2-54A7B6BDA0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0685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58BF9-0520-5FBD-93F4-5BA87BD8C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8B1CA-7CE9-BA04-6A17-6C3870A0F0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47A33D-0EBD-2A86-7ACE-916E72DB7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F6DD9-C036-493C-B4E9-0B2F6F0E7F6B}" type="datetimeFigureOut">
              <a:rPr lang="en-GB" smtClean="0"/>
              <a:t>31/10/2022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613EB3-10DE-DA06-5E58-013ABD48F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818AA1-EB9F-AA23-A50B-571D2BA57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1C982-B501-4C1D-BFF2-54A7B6BDA0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201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4933A-46A3-494D-EADE-ED794F7DE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958C09-A33D-2A73-3D0A-93B05EDE52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310D5-8363-7DE5-1854-420ABEF38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F6DD9-C036-493C-B4E9-0B2F6F0E7F6B}" type="datetimeFigureOut">
              <a:rPr lang="en-GB" smtClean="0"/>
              <a:t>31/10/2022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B1AB4-0C11-8A83-CE76-D5D43BF6B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5FAD96-D8DD-F4CF-537E-8EE6F2B76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1C982-B501-4C1D-BFF2-54A7B6BDA0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1180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44F79-E1C3-25A6-FCC1-6162B2B6D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CCBEB-9BE0-7523-D35C-01318585C4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9168A1-F447-6EF7-46D3-063451BEB8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34B68A-C9F1-88E7-D812-B6E350EC1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F6DD9-C036-493C-B4E9-0B2F6F0E7F6B}" type="datetimeFigureOut">
              <a:rPr lang="en-GB" smtClean="0"/>
              <a:t>31/10/2022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A8D339-DA4B-4A54-7808-6AB31348F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D01DC7-138F-53EA-8781-B5A821B89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1C982-B501-4C1D-BFF2-54A7B6BDA0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044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25C42-9E19-5783-89CC-0C0278C66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65E8E6-21F5-66EA-4173-2F8C034DF1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155C0B-F201-A225-E6E8-0379FA97DB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329CD7-872E-E829-6D3A-4F51D05AFF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4484BB-A953-6D5A-2669-B95DFF4F85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D7309E-71D5-5E45-8732-DF1E057FE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F6DD9-C036-493C-B4E9-0B2F6F0E7F6B}" type="datetimeFigureOut">
              <a:rPr lang="en-GB" smtClean="0"/>
              <a:t>31/10/2022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BD68B0-1766-8661-2722-96920B7C6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A74EC8-3F91-5D98-DC2A-9145A56D1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1C982-B501-4C1D-BFF2-54A7B6BDA0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687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05159-ECF6-9BA0-8FE1-53236FC19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443D47-33DE-398B-BA4A-0DBD4BB72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F6DD9-C036-493C-B4E9-0B2F6F0E7F6B}" type="datetimeFigureOut">
              <a:rPr lang="en-GB" smtClean="0"/>
              <a:t>31/10/2022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E9476F-F0E2-655E-1150-B2538D546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A1FC58-3208-E08E-0E41-D0CB26CB4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1C982-B501-4C1D-BFF2-54A7B6BDA0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053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C29683-1B91-A199-2B7E-1386B604F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F6DD9-C036-493C-B4E9-0B2F6F0E7F6B}" type="datetimeFigureOut">
              <a:rPr lang="en-GB" smtClean="0"/>
              <a:t>31/10/2022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91E254-CE28-A246-CA40-B49C67CBD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189584-7DED-4967-9FBF-8E5D47A86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1C982-B501-4C1D-BFF2-54A7B6BDA0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376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396DF-5B1A-9B14-6CA5-3BEEECCD5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5C2D3E-70EC-5DC9-9363-6EFB60650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D1ACB1-BB2B-5EC2-864F-4C4F48B6BD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261349-C4E7-D4C2-692C-7C08CD3EE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F6DD9-C036-493C-B4E9-0B2F6F0E7F6B}" type="datetimeFigureOut">
              <a:rPr lang="en-GB" smtClean="0"/>
              <a:t>31/10/2022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82CC5A-B8AB-380F-795B-37EF5F634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6ABFAB-B9EF-3068-C18C-B7C22F016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1C982-B501-4C1D-BFF2-54A7B6BDA0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23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78DD1-E934-00DF-BFBF-65149DEF1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855433-6DF7-7400-442D-C58DBEB9C4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4545FB-FD58-43FC-82AD-460953ECB6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3A57E3-FEE2-B0EF-02C8-080880136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F6DD9-C036-493C-B4E9-0B2F6F0E7F6B}" type="datetimeFigureOut">
              <a:rPr lang="en-GB" smtClean="0"/>
              <a:t>31/10/2022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1298CA-30F0-C412-0B23-56DDE063E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7BD2AC-1BEB-F6B6-5722-C78F7B44B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1C982-B501-4C1D-BFF2-54A7B6BDA0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2684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BD12F-50B7-330C-AAC7-F393F298F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10F3-5A35-A308-D257-C688515428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D432F9-7602-424C-A899-6BD6BDAEB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F6DD9-C036-493C-B4E9-0B2F6F0E7F6B}" type="datetimeFigureOut">
              <a:rPr lang="en-GB" smtClean="0"/>
              <a:t>31/10/2022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B4247C-7EA2-846D-7EB0-5DBA3359F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1C968E-CEBB-F836-8BCE-84A31C003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1C982-B501-4C1D-BFF2-54A7B6BDA0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0884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64C81F-50CE-B059-8031-0638F48377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AE65EA-B79A-FD97-4318-DCC17C821D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2E5796-1944-2524-8077-AF3F55607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F6DD9-C036-493C-B4E9-0B2F6F0E7F6B}" type="datetimeFigureOut">
              <a:rPr lang="en-GB" smtClean="0"/>
              <a:t>31/10/2022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FC0317-71AA-3EAD-4833-948D79DE5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DF1E6F-3E05-EF42-A399-99A58574F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1C982-B501-4C1D-BFF2-54A7B6BDA0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1601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9CCDE2-8B71-0C79-2D27-919D8A581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27716B-2358-EA00-E091-75E8A8BD2E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1BC14-535E-BF16-2856-65F0AA79E5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F6DD9-C036-493C-B4E9-0B2F6F0E7F6B}" type="datetimeFigureOut">
              <a:rPr lang="en-GB" smtClean="0"/>
              <a:t>31/10/2022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ED7A3C-CBBD-6451-39F0-1E08D159C5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538798-C996-C803-EC35-F3B9833B9A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C1C982-B501-4C1D-BFF2-54A7B6BDA0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1997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E5AA5F2-65E5-0EE3-B7A0-49D8424C6D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562" y="831849"/>
            <a:ext cx="4313137" cy="48482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BE8570-1816-E897-D7EC-240CF6D7E6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7951" y="2362904"/>
            <a:ext cx="4803122" cy="331717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49DEF0F-6E08-2642-606E-88BA2B419289}"/>
              </a:ext>
            </a:extLst>
          </p:cNvPr>
          <p:cNvSpPr txBox="1"/>
          <p:nvPr/>
        </p:nvSpPr>
        <p:spPr>
          <a:xfrm>
            <a:off x="6457951" y="831849"/>
            <a:ext cx="37337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Emergency Bulkhead Lighting to Plant Rooms, Stair Core Emergency Exit</a:t>
            </a:r>
          </a:p>
        </p:txBody>
      </p:sp>
    </p:spTree>
    <p:extLst>
      <p:ext uri="{BB962C8B-B14F-4D97-AF65-F5344CB8AC3E}">
        <p14:creationId xmlns:p14="http://schemas.microsoft.com/office/powerpoint/2010/main" val="2184308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Jessica Curran</dc:creator>
  <cp:lastModifiedBy>Jessica Curran</cp:lastModifiedBy>
  <cp:revision>1</cp:revision>
  <dcterms:created xsi:type="dcterms:W3CDTF">2022-10-31T16:03:30Z</dcterms:created>
  <dcterms:modified xsi:type="dcterms:W3CDTF">2022-10-31T16:03:54Z</dcterms:modified>
</cp:coreProperties>
</file>