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71C10-BABA-FFE5-16AD-282F73925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B99FDC-677D-7097-047A-284A7AD4D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5B0F4-B3DE-A6E8-305F-F1E22FC13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1B29-A5E2-4268-BB9F-53796CE3856B}" type="datetimeFigureOut">
              <a:rPr lang="en-GB" smtClean="0"/>
              <a:t>14/10/2022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83DBE-EDB0-7E88-AA79-9D628E87F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332E8-576B-3FFA-A16B-E97D66FF9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F0C-3B22-42A0-8C38-BFDE63B95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766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EA508-A0B2-C492-A8D5-B31FE79E5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F80C0-3825-537A-316C-443B59401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72559-3485-9369-EAA6-065C177C5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1B29-A5E2-4268-BB9F-53796CE3856B}" type="datetimeFigureOut">
              <a:rPr lang="en-GB" smtClean="0"/>
              <a:t>14/10/2022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A8D7A-F0C0-F793-413B-6DCFC5F76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E99B6-04B2-CC57-E814-B97D3F797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F0C-3B22-42A0-8C38-BFDE63B95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415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13EF6-B6C4-8A75-2B93-55DBDD87D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51A3AB-D77C-4DAD-6367-71C1EF6FD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56F44-2707-C4A0-AE5E-A8532C0D7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1B29-A5E2-4268-BB9F-53796CE3856B}" type="datetimeFigureOut">
              <a:rPr lang="en-GB" smtClean="0"/>
              <a:t>14/10/2022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F52DC-277C-D948-9F77-E1252540E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86F43-4B2C-031B-7060-095D54D4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F0C-3B22-42A0-8C38-BFDE63B95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56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EDD8F-4C36-31D3-79F5-685DC6C84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48581-6525-27E6-7A94-3F8B3232A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E61C3E-D9AB-77AF-BC9F-30458811D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E9860-ECA5-0EC1-5D96-71286A288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1B29-A5E2-4268-BB9F-53796CE3856B}" type="datetimeFigureOut">
              <a:rPr lang="en-GB" smtClean="0"/>
              <a:t>14/10/2022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E3D05-5121-CEA2-B4AB-7A54C260E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3A960C-A2C7-C79A-1C61-DA7379AC6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F0C-3B22-42A0-8C38-BFDE63B95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474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DA733-4F5B-8B47-CC8A-D6A3D6D11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6114B5-5CE7-0027-B891-E668244FC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D2E549-9C84-30AA-EC32-A7FA0642CC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8D0411-BBCE-DE72-29FB-EFC8D87143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09057C-0342-7EE7-5C11-09F63B06ED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AE702D-E32C-9FD9-E4AD-E7F0DC49A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1B29-A5E2-4268-BB9F-53796CE3856B}" type="datetimeFigureOut">
              <a:rPr lang="en-GB" smtClean="0"/>
              <a:t>14/10/2022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3CBD25-7B49-2686-FC42-495AAE804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6A6DD4-6D43-9EC5-281C-A41E9F04C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F0C-3B22-42A0-8C38-BFDE63B95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984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30CB0-8033-E2E6-12DA-186E5469E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C05ABD-65E8-FB63-67B5-EFF7A0326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1B29-A5E2-4268-BB9F-53796CE3856B}" type="datetimeFigureOut">
              <a:rPr lang="en-GB" smtClean="0"/>
              <a:t>14/10/2022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F9448-0742-A723-4A63-7C881302C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BF93EA-2A94-DC4A-9EAE-E322E4102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F0C-3B22-42A0-8C38-BFDE63B95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588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D03F58-E96A-A9B6-3458-9B6FF8AE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1B29-A5E2-4268-BB9F-53796CE3856B}" type="datetimeFigureOut">
              <a:rPr lang="en-GB" smtClean="0"/>
              <a:t>14/10/2022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95D39A-561D-5C08-1B4F-ACD797D1B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6B1D42-6D00-FCDD-D27E-09F015543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F0C-3B22-42A0-8C38-BFDE63B95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808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AA19C-FEFA-C5F0-8EE6-6F45AFBA5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A137D-7625-8DA9-539A-F511BA22F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903AF-6B86-F039-B4C3-7C4F4F7EB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ADAA9-C7C4-D127-713F-074053E8D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1B29-A5E2-4268-BB9F-53796CE3856B}" type="datetimeFigureOut">
              <a:rPr lang="en-GB" smtClean="0"/>
              <a:t>14/10/2022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4601B1-D221-CB64-B7B4-B827B7D9F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C88F86-6661-281D-E41F-5C9B28337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F0C-3B22-42A0-8C38-BFDE63B95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74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41538-2A97-E6C5-5DA6-380FBC37D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2776E9-3424-8B9B-6799-D5CA1B74F6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3B029-EF64-626A-769B-BA2FE1159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5DB38-5B44-C795-03CB-2919168D3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1B29-A5E2-4268-BB9F-53796CE3856B}" type="datetimeFigureOut">
              <a:rPr lang="en-GB" smtClean="0"/>
              <a:t>14/10/2022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A441C6-BB78-DDC3-FCFC-4BD93930D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6D0AD-AAE8-5649-6407-04B26FFE1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F0C-3B22-42A0-8C38-BFDE63B95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664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4090C-FC06-BBBB-06F5-5EC2C9E36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DA1B28-CD64-C1C6-80A1-A02403B5D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24221-55C1-68AA-DB49-2317DD2EF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1B29-A5E2-4268-BB9F-53796CE3856B}" type="datetimeFigureOut">
              <a:rPr lang="en-GB" smtClean="0"/>
              <a:t>14/10/2022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B53F3-E7D1-77C5-9E5F-CB774A5EE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692CB-8C82-73AE-9F55-71A3B4D49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F0C-3B22-42A0-8C38-BFDE63B95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879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191D73-388D-AA01-AC4B-9BECF1450A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C84701-BF8E-4135-3E49-7012D2382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3B328-541B-86B1-56E7-7AFF520C1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01B29-A5E2-4268-BB9F-53796CE3856B}" type="datetimeFigureOut">
              <a:rPr lang="en-GB" smtClean="0"/>
              <a:t>14/10/2022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97AB5-0E16-F763-80B6-796660FB5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B18C9-593D-C195-371F-4360656A8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C5F0C-3B22-42A0-8C38-BFDE63B95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273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5CC647-F51A-6B8B-E315-9C1CFE10C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AE4C0D-0248-B6B3-6CE2-53F8D39AA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CE0CC-A4FF-288E-B637-5D736DF606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01B29-A5E2-4268-BB9F-53796CE3856B}" type="datetimeFigureOut">
              <a:rPr lang="en-GB" smtClean="0"/>
              <a:t>14/10/2022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4D7C7-1958-3DFB-3D54-7DC6746D8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36BCC-00E2-3ED1-F1D5-E7528EE0B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C5F0C-3B22-42A0-8C38-BFDE63B95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270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52631C-7B57-AB6C-1090-EEC5260F9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602807"/>
            <a:ext cx="4686300" cy="53063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90D2E2-4406-6705-136E-CE97D090C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9657" y="346417"/>
            <a:ext cx="2835605" cy="33207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2243BD-BADC-361E-DCA7-31062FA51A4F}"/>
              </a:ext>
            </a:extLst>
          </p:cNvPr>
          <p:cNvSpPr txBox="1"/>
          <p:nvPr/>
        </p:nvSpPr>
        <p:spPr>
          <a:xfrm>
            <a:off x="6229350" y="5971936"/>
            <a:ext cx="5514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Type F – Street Level – Townhouse Front Door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8719FE-3FCC-04E8-F68D-8C9938829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450057"/>
            <a:ext cx="2743200" cy="32170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C98BB2-414F-D38D-8952-D92F3D7CE6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2634" y="4098566"/>
            <a:ext cx="4686300" cy="75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72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Curran</dc:creator>
  <cp:lastModifiedBy>Jessica Curran</cp:lastModifiedBy>
  <cp:revision>2</cp:revision>
  <cp:lastPrinted>2022-10-14T09:06:09Z</cp:lastPrinted>
  <dcterms:created xsi:type="dcterms:W3CDTF">2022-10-14T08:59:19Z</dcterms:created>
  <dcterms:modified xsi:type="dcterms:W3CDTF">2022-10-14T09:06:11Z</dcterms:modified>
</cp:coreProperties>
</file>