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0" r:id="rId3"/>
    <p:sldId id="257" r:id="rId4"/>
    <p:sldId id="258" r:id="rId5"/>
    <p:sldId id="259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03" d="100"/>
          <a:sy n="103" d="100"/>
        </p:scale>
        <p:origin x="138" y="3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6547E7-DCD0-23E3-D8F4-6F426F3193C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0E80CE7-EA16-CF28-2FED-665F20B5E7C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9BA3F84-76DD-233D-1E0F-64015C6EB0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62EFE8-9864-4637-93DD-52D4B6CC9BEF}" type="datetimeFigureOut">
              <a:rPr lang="en-GB" smtClean="0"/>
              <a:t>12/10/2023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4573D71-1FBB-B927-6800-9066FA55A2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9AD2408-9A19-2F63-1A26-DE78CF7614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E57040-4208-4030-A485-8A8FC1B92E1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7551663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8B544B-6A0D-B309-B7F6-54B7523736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2A06DFD-1A9C-7999-C093-5B9665B3B40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80A679F-50E0-9FED-0E74-5C2B6AB25D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62EFE8-9864-4637-93DD-52D4B6CC9BEF}" type="datetimeFigureOut">
              <a:rPr lang="en-GB" smtClean="0"/>
              <a:t>12/10/2023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8D74EC6-81E7-E0F0-B4F4-8B52178641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C2A5722-D194-D963-BEC6-30F0A1C763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E57040-4208-4030-A485-8A8FC1B92E1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788086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9E98A6-F2D3-5079-FF99-7086E1FBDA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3794848-C7EB-9D8D-2646-61558C06D90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14408D0-3DCA-C1D3-7244-674739D242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62EFE8-9864-4637-93DD-52D4B6CC9BEF}" type="datetimeFigureOut">
              <a:rPr lang="en-GB" smtClean="0"/>
              <a:t>12/10/2023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2745496-BC23-2345-4EFC-ABBD1C5702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1F5F438-22F1-6FFA-8744-6E36D27917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E57040-4208-4030-A485-8A8FC1B92E1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2772425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703F82-4398-0979-7124-EEC8165803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8DA2922-C200-A5BF-75AA-07D8B663E5D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9655473-79A1-0296-A59C-E6799D94195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6E67479-8FAA-0A62-D65A-4196B26935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62EFE8-9864-4637-93DD-52D4B6CC9BEF}" type="datetimeFigureOut">
              <a:rPr lang="en-GB" smtClean="0"/>
              <a:t>12/10/2023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0BD3A39-A769-FBFE-4C5D-3A9A145A63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A3A0519-FD37-EAA4-8B21-AF1E85B341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E57040-4208-4030-A485-8A8FC1B92E1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9338091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E1C49A-087F-3033-66A8-A1AEE86535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A693490-0905-8BE9-E064-1DF03D117D0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4903296-2BEA-8010-DA4A-6D1038AA6AB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1A3167F-C3B7-492F-B3C4-48A80A47579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4A0E0F8-4645-D584-32E1-538FB699B3F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BE6218D-EC1E-2C18-E699-2C11811E27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62EFE8-9864-4637-93DD-52D4B6CC9BEF}" type="datetimeFigureOut">
              <a:rPr lang="en-GB" smtClean="0"/>
              <a:t>12/10/2023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6644A3B-7A92-E3FE-2A4C-2256A21FDF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B315CBAA-FF8A-950A-35A6-1671406348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E57040-4208-4030-A485-8A8FC1B92E1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8729423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5E0691-EEFD-7EEC-FFFA-B99F3173FE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F861FC1-6235-F8C5-4C3C-6BCF0DC922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62EFE8-9864-4637-93DD-52D4B6CC9BEF}" type="datetimeFigureOut">
              <a:rPr lang="en-GB" smtClean="0"/>
              <a:t>12/10/2023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ABB4F51-6856-3D00-D712-31CEA8ED02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2BE64EE-C9DD-A54E-1A47-480FD5717E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E57040-4208-4030-A485-8A8FC1B92E1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5560665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1979A25-AB22-8E66-89BE-8B4F17C363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62EFE8-9864-4637-93DD-52D4B6CC9BEF}" type="datetimeFigureOut">
              <a:rPr lang="en-GB" smtClean="0"/>
              <a:t>12/10/2023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DD12ECD-0D6C-BC5F-66A5-A3CCA7F959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31DD16F-51A0-FE3F-7A70-C86074AD88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E57040-4208-4030-A485-8A8FC1B92E1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4693400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D41E40-777D-B85B-15DD-BC0F5DA9A2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F1B3A54-00C6-ECED-C9FE-2BF90E52A0C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A94959B-DFEE-48F4-215E-896EC353F37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B1ACF9D-0C57-BA25-46E2-65B8109B6D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62EFE8-9864-4637-93DD-52D4B6CC9BEF}" type="datetimeFigureOut">
              <a:rPr lang="en-GB" smtClean="0"/>
              <a:t>12/10/2023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C22908F-CCE2-3160-FC0F-460FA94654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E041C83-DFD7-1E60-1314-462A98687A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E57040-4208-4030-A485-8A8FC1B92E1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5673360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58D0CF-CF64-310E-5B8A-3F31BC4B1B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0AB372C6-E821-BDF6-899F-EB210B79CFB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100445A-AB8D-538E-DD14-52EBE55CAED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B8F9B0A-E07F-AB37-DD68-531186FB42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62EFE8-9864-4637-93DD-52D4B6CC9BEF}" type="datetimeFigureOut">
              <a:rPr lang="en-GB" smtClean="0"/>
              <a:t>12/10/2023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5F27EC1-F194-404B-345E-3C111589A1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2D38F7B-1930-CD19-B9F2-1E64A7EDB9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E57040-4208-4030-A485-8A8FC1B92E1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6883098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A8B392-9AB0-BCD6-4D0F-843825A8F5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482B63E-458A-6B87-75FF-225A3A47E55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26B6F5B-9D52-F92F-8C80-321F278892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62EFE8-9864-4637-93DD-52D4B6CC9BEF}" type="datetimeFigureOut">
              <a:rPr lang="en-GB" smtClean="0"/>
              <a:t>12/10/2023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06CD987-93A0-9CD7-7F9F-38F736F9EA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C8A4697-C66A-9213-6D9E-DBC615D1A6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E57040-4208-4030-A485-8A8FC1B92E1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9853618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A2E8FC98-6D34-E25D-DC70-9E48CBFDA11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64306C9-6D43-14F4-AC0F-FDAD63CE4EF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29A118C-BC53-C30F-8288-3416D1178E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62EFE8-9864-4637-93DD-52D4B6CC9BEF}" type="datetimeFigureOut">
              <a:rPr lang="en-GB" smtClean="0"/>
              <a:t>12/10/2023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FC6CCB7-3AF1-7F4C-2BC4-96B5599C31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67AB2F3-D022-0E92-4926-E05FC27854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E57040-4208-4030-A485-8A8FC1B92E1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3065877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72E176B-A4FD-F34D-7C1B-5457A2B126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9EE6AAA-C642-3982-5BBC-BC8088C3273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E56D368-F7CE-4E15-AE5E-18AD5FA9D60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F62EFE8-9864-4637-93DD-52D4B6CC9BEF}" type="datetimeFigureOut">
              <a:rPr lang="en-GB" smtClean="0"/>
              <a:t>12/10/2023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50091E3-7076-012D-AF22-9508DE4C806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C34E002-38AA-99EE-569C-0C1C854277F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DE57040-4208-4030-A485-8A8FC1B92E1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801533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4759E820-9FB7-0C33-E2E3-6DF9AA7092B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672843"/>
            <a:ext cx="12192000" cy="3512314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9FC1FAB4-3C30-96DC-6C87-F8EB909DAD6C}"/>
              </a:ext>
            </a:extLst>
          </p:cNvPr>
          <p:cNvSpPr txBox="1"/>
          <p:nvPr/>
        </p:nvSpPr>
        <p:spPr>
          <a:xfrm>
            <a:off x="419449" y="5108895"/>
            <a:ext cx="4362275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MRI – 2201 – Steam and </a:t>
            </a:r>
            <a:r>
              <a:rPr lang="en-GB" dirty="0" err="1"/>
              <a:t>Condesnate</a:t>
            </a:r>
            <a:r>
              <a:rPr lang="en-GB" dirty="0"/>
              <a:t> Planning Drawings</a:t>
            </a:r>
          </a:p>
          <a:p>
            <a:endParaRPr lang="en-GB" dirty="0"/>
          </a:p>
          <a:p>
            <a:r>
              <a:rPr lang="en-GB" dirty="0"/>
              <a:t>3D Visual of the extent of the proposed steam and condensate pipe work routes </a:t>
            </a:r>
          </a:p>
        </p:txBody>
      </p:sp>
    </p:spTree>
    <p:extLst>
      <p:ext uri="{BB962C8B-B14F-4D97-AF65-F5344CB8AC3E}">
        <p14:creationId xmlns:p14="http://schemas.microsoft.com/office/powerpoint/2010/main" val="73256032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45F7D3CB-7A39-1657-D8AD-0979DDEED32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6081"/>
            <a:ext cx="12192000" cy="6805838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457F1A95-9CC2-2E7E-D464-303441A2EC79}"/>
              </a:ext>
            </a:extLst>
          </p:cNvPr>
          <p:cNvSpPr txBox="1"/>
          <p:nvPr/>
        </p:nvSpPr>
        <p:spPr>
          <a:xfrm>
            <a:off x="8117205" y="173001"/>
            <a:ext cx="4362275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MRI – 2201 – Steam and </a:t>
            </a:r>
            <a:r>
              <a:rPr lang="en-GB" dirty="0" err="1"/>
              <a:t>Condesnate</a:t>
            </a:r>
            <a:r>
              <a:rPr lang="en-GB" dirty="0"/>
              <a:t> Planning Drawings</a:t>
            </a:r>
          </a:p>
          <a:p>
            <a:endParaRPr lang="en-GB" dirty="0"/>
          </a:p>
          <a:p>
            <a:r>
              <a:rPr lang="en-GB" dirty="0"/>
              <a:t>3D Visual of the extent of the proposed steam and condensate pipe work routes </a:t>
            </a:r>
          </a:p>
        </p:txBody>
      </p:sp>
    </p:spTree>
    <p:extLst>
      <p:ext uri="{BB962C8B-B14F-4D97-AF65-F5344CB8AC3E}">
        <p14:creationId xmlns:p14="http://schemas.microsoft.com/office/powerpoint/2010/main" val="30419687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542BB601-559C-7F1F-E9A5-47250DC8CA3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084686"/>
            <a:ext cx="12192000" cy="4688628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238D535A-CA34-A1C0-D717-E870F025A728}"/>
              </a:ext>
            </a:extLst>
          </p:cNvPr>
          <p:cNvSpPr txBox="1"/>
          <p:nvPr/>
        </p:nvSpPr>
        <p:spPr>
          <a:xfrm>
            <a:off x="7829725" y="5380672"/>
            <a:ext cx="4362275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MRI – 2201 – Steam and Condensate Planning Drawings</a:t>
            </a:r>
          </a:p>
          <a:p>
            <a:endParaRPr lang="en-GB" dirty="0"/>
          </a:p>
          <a:p>
            <a:r>
              <a:rPr lang="en-GB" dirty="0"/>
              <a:t>Plan of the extent of the proposed steam and condensate pipe work routes </a:t>
            </a:r>
          </a:p>
        </p:txBody>
      </p:sp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2267A9DC-96A8-453E-B381-C4987702F19C}"/>
              </a:ext>
            </a:extLst>
          </p:cNvPr>
          <p:cNvCxnSpPr>
            <a:cxnSpLocks/>
          </p:cNvCxnSpPr>
          <p:nvPr/>
        </p:nvCxnSpPr>
        <p:spPr>
          <a:xfrm flipV="1">
            <a:off x="10580914" y="2877425"/>
            <a:ext cx="156994" cy="1083178"/>
          </a:xfrm>
          <a:prstGeom prst="straightConnector1">
            <a:avLst/>
          </a:prstGeom>
          <a:ln w="539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D1EB91CD-4D78-9B2C-4EA8-98994BEC0402}"/>
              </a:ext>
            </a:extLst>
          </p:cNvPr>
          <p:cNvCxnSpPr>
            <a:cxnSpLocks/>
          </p:cNvCxnSpPr>
          <p:nvPr/>
        </p:nvCxnSpPr>
        <p:spPr>
          <a:xfrm flipV="1">
            <a:off x="8447314" y="2703253"/>
            <a:ext cx="492896" cy="1172061"/>
          </a:xfrm>
          <a:prstGeom prst="straightConnector1">
            <a:avLst/>
          </a:prstGeom>
          <a:ln w="539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62C73397-4637-7B7D-E17D-9E4F5BECB687}"/>
              </a:ext>
            </a:extLst>
          </p:cNvPr>
          <p:cNvCxnSpPr>
            <a:cxnSpLocks/>
          </p:cNvCxnSpPr>
          <p:nvPr/>
        </p:nvCxnSpPr>
        <p:spPr>
          <a:xfrm flipV="1">
            <a:off x="9545216" y="2291394"/>
            <a:ext cx="504452" cy="2411235"/>
          </a:xfrm>
          <a:prstGeom prst="straightConnector1">
            <a:avLst/>
          </a:prstGeom>
          <a:ln w="539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73F44D9A-5881-9074-A0A3-229D954765B6}"/>
              </a:ext>
            </a:extLst>
          </p:cNvPr>
          <p:cNvCxnSpPr>
            <a:cxnSpLocks/>
          </p:cNvCxnSpPr>
          <p:nvPr/>
        </p:nvCxnSpPr>
        <p:spPr>
          <a:xfrm flipH="1" flipV="1">
            <a:off x="6836541" y="2291393"/>
            <a:ext cx="394683" cy="1842068"/>
          </a:xfrm>
          <a:prstGeom prst="straightConnector1">
            <a:avLst/>
          </a:prstGeom>
          <a:ln w="539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C08F459E-1E3B-17C9-E218-09A20DBA534F}"/>
              </a:ext>
            </a:extLst>
          </p:cNvPr>
          <p:cNvCxnSpPr>
            <a:cxnSpLocks/>
          </p:cNvCxnSpPr>
          <p:nvPr/>
        </p:nvCxnSpPr>
        <p:spPr>
          <a:xfrm flipH="1" flipV="1">
            <a:off x="4694209" y="2291393"/>
            <a:ext cx="893585" cy="921034"/>
          </a:xfrm>
          <a:prstGeom prst="straightConnector1">
            <a:avLst/>
          </a:prstGeom>
          <a:ln w="539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Arrow Connector 20">
            <a:extLst>
              <a:ext uri="{FF2B5EF4-FFF2-40B4-BE49-F238E27FC236}">
                <a16:creationId xmlns:a16="http://schemas.microsoft.com/office/drawing/2014/main" id="{6F471B0B-47EE-9736-A098-5DC08416BCB3}"/>
              </a:ext>
            </a:extLst>
          </p:cNvPr>
          <p:cNvCxnSpPr>
            <a:cxnSpLocks/>
          </p:cNvCxnSpPr>
          <p:nvPr/>
        </p:nvCxnSpPr>
        <p:spPr>
          <a:xfrm flipH="1" flipV="1">
            <a:off x="4075756" y="2703253"/>
            <a:ext cx="944113" cy="1172061"/>
          </a:xfrm>
          <a:prstGeom prst="straightConnector1">
            <a:avLst/>
          </a:prstGeom>
          <a:ln w="539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Arrow Connector 22">
            <a:extLst>
              <a:ext uri="{FF2B5EF4-FFF2-40B4-BE49-F238E27FC236}">
                <a16:creationId xmlns:a16="http://schemas.microsoft.com/office/drawing/2014/main" id="{613A354B-0622-FC87-C4AC-991D54F297BB}"/>
              </a:ext>
            </a:extLst>
          </p:cNvPr>
          <p:cNvCxnSpPr>
            <a:cxnSpLocks/>
          </p:cNvCxnSpPr>
          <p:nvPr/>
        </p:nvCxnSpPr>
        <p:spPr>
          <a:xfrm flipH="1" flipV="1">
            <a:off x="3173056" y="3490550"/>
            <a:ext cx="1640380" cy="1510658"/>
          </a:xfrm>
          <a:prstGeom prst="straightConnector1">
            <a:avLst/>
          </a:prstGeom>
          <a:ln w="539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TextBox 24">
            <a:extLst>
              <a:ext uri="{FF2B5EF4-FFF2-40B4-BE49-F238E27FC236}">
                <a16:creationId xmlns:a16="http://schemas.microsoft.com/office/drawing/2014/main" id="{8EF41240-A930-F92A-4342-CC064DF3936E}"/>
              </a:ext>
            </a:extLst>
          </p:cNvPr>
          <p:cNvSpPr txBox="1"/>
          <p:nvPr/>
        </p:nvSpPr>
        <p:spPr>
          <a:xfrm>
            <a:off x="10354310" y="3992635"/>
            <a:ext cx="153304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Energy centre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BAD1671C-1C81-AA26-54EC-5BC59E581AC9}"/>
              </a:ext>
            </a:extLst>
          </p:cNvPr>
          <p:cNvSpPr txBox="1"/>
          <p:nvPr/>
        </p:nvSpPr>
        <p:spPr>
          <a:xfrm>
            <a:off x="8940210" y="4631876"/>
            <a:ext cx="116410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Crinkly Tin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C55CEB03-E2B2-A396-BF66-211B13158727}"/>
              </a:ext>
            </a:extLst>
          </p:cNvPr>
          <p:cNvSpPr txBox="1"/>
          <p:nvPr/>
        </p:nvSpPr>
        <p:spPr>
          <a:xfrm>
            <a:off x="7864364" y="3885011"/>
            <a:ext cx="147508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FMC Building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99E9F333-BA92-691E-DACB-03A6473EF172}"/>
              </a:ext>
            </a:extLst>
          </p:cNvPr>
          <p:cNvSpPr txBox="1"/>
          <p:nvPr/>
        </p:nvSpPr>
        <p:spPr>
          <a:xfrm>
            <a:off x="6751067" y="4102622"/>
            <a:ext cx="116410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Crinkly Tin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E4EC41AE-8866-CEED-9F36-1D1CAD7EB370}"/>
              </a:ext>
            </a:extLst>
          </p:cNvPr>
          <p:cNvSpPr txBox="1"/>
          <p:nvPr/>
        </p:nvSpPr>
        <p:spPr>
          <a:xfrm>
            <a:off x="5447815" y="3167384"/>
            <a:ext cx="126194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North Road</a:t>
            </a:r>
          </a:p>
          <a:p>
            <a:r>
              <a:rPr lang="en-GB" dirty="0"/>
              <a:t>Crossing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6D06630F-AF35-222E-CB54-822E09728FF0}"/>
              </a:ext>
            </a:extLst>
          </p:cNvPr>
          <p:cNvSpPr txBox="1"/>
          <p:nvPr/>
        </p:nvSpPr>
        <p:spPr>
          <a:xfrm>
            <a:off x="4880229" y="3864432"/>
            <a:ext cx="152593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ICON building </a:t>
            </a:r>
          </a:p>
          <a:p>
            <a:r>
              <a:rPr lang="en-GB" dirty="0"/>
              <a:t>Rood Route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F4064F57-EE3E-7F60-4AE6-4CC5309E2F89}"/>
              </a:ext>
            </a:extLst>
          </p:cNvPr>
          <p:cNvSpPr txBox="1"/>
          <p:nvPr/>
        </p:nvSpPr>
        <p:spPr>
          <a:xfrm>
            <a:off x="4547812" y="4942879"/>
            <a:ext cx="198656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Phase I&amp;II Roof </a:t>
            </a:r>
          </a:p>
          <a:p>
            <a:r>
              <a:rPr lang="en-GB" dirty="0"/>
              <a:t>Mounted Pipework</a:t>
            </a:r>
          </a:p>
        </p:txBody>
      </p:sp>
    </p:spTree>
    <p:extLst>
      <p:ext uri="{BB962C8B-B14F-4D97-AF65-F5344CB8AC3E}">
        <p14:creationId xmlns:p14="http://schemas.microsoft.com/office/powerpoint/2010/main" val="356464538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542BB601-559C-7F1F-E9A5-47250DC8CA3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084686"/>
            <a:ext cx="12192000" cy="4688628"/>
          </a:xfrm>
          <a:prstGeom prst="rect">
            <a:avLst/>
          </a:prstGeom>
          <a:solidFill>
            <a:schemeClr val="bg1"/>
          </a:solidFill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238D535A-CA34-A1C0-D717-E870F025A728}"/>
              </a:ext>
            </a:extLst>
          </p:cNvPr>
          <p:cNvSpPr txBox="1"/>
          <p:nvPr/>
        </p:nvSpPr>
        <p:spPr>
          <a:xfrm>
            <a:off x="7829725" y="5380672"/>
            <a:ext cx="4362275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MRI – 2201 – Steam and Condensate Planning Drawings</a:t>
            </a:r>
          </a:p>
          <a:p>
            <a:endParaRPr lang="en-GB" dirty="0"/>
          </a:p>
          <a:p>
            <a:r>
              <a:rPr lang="en-GB" dirty="0"/>
              <a:t>Plan of the extent of the proposed steam and condensate pipe work routes </a:t>
            </a:r>
          </a:p>
        </p:txBody>
      </p:sp>
      <p:sp>
        <p:nvSpPr>
          <p:cNvPr id="10" name="Double Bracket 9">
            <a:extLst>
              <a:ext uri="{FF2B5EF4-FFF2-40B4-BE49-F238E27FC236}">
                <a16:creationId xmlns:a16="http://schemas.microsoft.com/office/drawing/2014/main" id="{D0954EA6-8B00-9C76-29C8-4AE4A32B9AE4}"/>
              </a:ext>
            </a:extLst>
          </p:cNvPr>
          <p:cNvSpPr/>
          <p:nvPr/>
        </p:nvSpPr>
        <p:spPr>
          <a:xfrm>
            <a:off x="10058400" y="1371600"/>
            <a:ext cx="121298" cy="2621902"/>
          </a:xfrm>
          <a:prstGeom prst="bracketPair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3" name="Double Bracket 12">
            <a:extLst>
              <a:ext uri="{FF2B5EF4-FFF2-40B4-BE49-F238E27FC236}">
                <a16:creationId xmlns:a16="http://schemas.microsoft.com/office/drawing/2014/main" id="{D62CA130-D5A2-80B1-C6D5-1ECFA42A21DB}"/>
              </a:ext>
            </a:extLst>
          </p:cNvPr>
          <p:cNvSpPr/>
          <p:nvPr/>
        </p:nvSpPr>
        <p:spPr>
          <a:xfrm rot="5400000">
            <a:off x="8064565" y="-363104"/>
            <a:ext cx="199441" cy="6792686"/>
          </a:xfrm>
          <a:prstGeom prst="bracketPair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6" name="Double Bracket 15">
            <a:extLst>
              <a:ext uri="{FF2B5EF4-FFF2-40B4-BE49-F238E27FC236}">
                <a16:creationId xmlns:a16="http://schemas.microsoft.com/office/drawing/2014/main" id="{B126E06A-C087-A79A-65CF-8F5FDF19BEEE}"/>
              </a:ext>
            </a:extLst>
          </p:cNvPr>
          <p:cNvSpPr/>
          <p:nvPr/>
        </p:nvSpPr>
        <p:spPr>
          <a:xfrm>
            <a:off x="4968551" y="1722288"/>
            <a:ext cx="121298" cy="2621902"/>
          </a:xfrm>
          <a:prstGeom prst="bracketPair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30E54E5D-4469-1868-2FCD-D2ED5E9BA6FB}"/>
              </a:ext>
            </a:extLst>
          </p:cNvPr>
          <p:cNvSpPr txBox="1"/>
          <p:nvPr/>
        </p:nvSpPr>
        <p:spPr>
          <a:xfrm>
            <a:off x="10756987" y="3121305"/>
            <a:ext cx="119616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Section AA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4D3C8292-4A25-DD66-DCCA-3451512BA78A}"/>
              </a:ext>
            </a:extLst>
          </p:cNvPr>
          <p:cNvSpPr txBox="1"/>
          <p:nvPr/>
        </p:nvSpPr>
        <p:spPr>
          <a:xfrm>
            <a:off x="9581617" y="3974858"/>
            <a:ext cx="11801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Section BB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4707747C-B3B2-7A28-1B16-600D9DE1644E}"/>
              </a:ext>
            </a:extLst>
          </p:cNvPr>
          <p:cNvSpPr txBox="1"/>
          <p:nvPr/>
        </p:nvSpPr>
        <p:spPr>
          <a:xfrm>
            <a:off x="4620841" y="4332535"/>
            <a:ext cx="117692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Section CC</a:t>
            </a:r>
          </a:p>
        </p:txBody>
      </p:sp>
    </p:spTree>
    <p:extLst>
      <p:ext uri="{BB962C8B-B14F-4D97-AF65-F5344CB8AC3E}">
        <p14:creationId xmlns:p14="http://schemas.microsoft.com/office/powerpoint/2010/main" val="426683114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0897DAD5-6614-1CBC-9171-BC2A7BDBA37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270838"/>
            <a:ext cx="12192000" cy="2316323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BC4D0FE6-2C13-53E8-B70D-B698B19FAFB5}"/>
              </a:ext>
            </a:extLst>
          </p:cNvPr>
          <p:cNvSpPr txBox="1"/>
          <p:nvPr/>
        </p:nvSpPr>
        <p:spPr>
          <a:xfrm>
            <a:off x="7829725" y="5380672"/>
            <a:ext cx="436227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MRI – 2201 – Steam and Condensate Planning Drawings</a:t>
            </a:r>
          </a:p>
          <a:p>
            <a:endParaRPr lang="en-GB" dirty="0"/>
          </a:p>
          <a:p>
            <a:r>
              <a:rPr lang="en-GB" dirty="0"/>
              <a:t>Section </a:t>
            </a:r>
          </a:p>
        </p:txBody>
      </p:sp>
    </p:spTree>
    <p:extLst>
      <p:ext uri="{BB962C8B-B14F-4D97-AF65-F5344CB8AC3E}">
        <p14:creationId xmlns:p14="http://schemas.microsoft.com/office/powerpoint/2010/main" val="270830881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18</TotalTime>
  <Words>128</Words>
  <Application>Microsoft Office PowerPoint</Application>
  <PresentationFormat>Widescreen</PresentationFormat>
  <Paragraphs>28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9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David Ramsdale</dc:creator>
  <cp:lastModifiedBy>David Ramsdale</cp:lastModifiedBy>
  <cp:revision>1</cp:revision>
  <dcterms:created xsi:type="dcterms:W3CDTF">2023-10-12T13:37:45Z</dcterms:created>
  <dcterms:modified xsi:type="dcterms:W3CDTF">2023-10-12T13:56:43Z</dcterms:modified>
</cp:coreProperties>
</file>