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3" r:id="rId6"/>
    <p:sldId id="262" r:id="rId7"/>
    <p:sldId id="264" r:id="rId8"/>
    <p:sldId id="266" r:id="rId9"/>
    <p:sldId id="265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67" r:id="rId20"/>
    <p:sldId id="277" r:id="rId21"/>
  </p:sldIdLst>
  <p:sldSz cx="12192000" cy="6858000"/>
  <p:notesSz cx="9926638" cy="14301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547E7-DCD0-23E3-D8F4-6F426F31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80CE7-EA16-CF28-2FED-665F20B5E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A3F84-76DD-233D-1E0F-64015C6EB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73D71-1FBB-B927-6800-9066FA55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D2408-9A19-2F63-1A26-DE78CF76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51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544B-6A0D-B309-B7F6-54B75237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06DFD-1A9C-7999-C093-5B9665B3B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A679F-50E0-9FED-0E74-5C2B6AB2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74EC6-81E7-E0F0-B4F4-8B521786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A5722-D194-D963-BEC6-30F0A1C7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0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98A6-F2D3-5079-FF99-7086E1FB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94848-C7EB-9D8D-2646-61558C06D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408D0-3DCA-C1D3-7244-674739D24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45496-BC23-2345-4EFC-ABBD1C570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F438-22F1-6FFA-8744-6E36D279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03F82-4398-0979-7124-EEC81658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A2922-C200-A5BF-75AA-07D8B663E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55473-79A1-0296-A59C-E6799D941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67479-8FAA-0A62-D65A-4196B269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D3A39-A769-FBFE-4C5D-3A9A145A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A0519-FD37-EAA4-8B21-AF1E85B3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8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1C49A-087F-3033-66A8-A1AEE8653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93490-0905-8BE9-E064-1DF03D11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03296-2BEA-8010-DA4A-6D1038AA6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3167F-C3B7-492F-B3C4-48A80A475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0E0F8-4645-D584-32E1-538FB699B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6218D-EC1E-2C18-E699-2C11811E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44A3B-7A92-E3FE-2A4C-2256A21F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5CBAA-FF8A-950A-35A6-16714063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29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E0691-EEFD-7EEC-FFFA-B99F3173F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61FC1-6235-F8C5-4C3C-6BCF0DC9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B4F51-6856-3D00-D712-31CEA8ED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E64EE-C9DD-A54E-1A47-480FD571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60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79A25-AB22-8E66-89BE-8B4F17C3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D12ECD-0D6C-BC5F-66A5-A3CCA7F9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DD16F-51A0-FE3F-7A70-C86074AD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3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1E40-777D-B85B-15DD-BC0F5DA9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B3A54-00C6-ECED-C9FE-2BF90E52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4959B-DFEE-48F4-215E-896EC353F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ACF9D-0C57-BA25-46E2-65B8109B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2908F-CCE2-3160-FC0F-460FA9465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41C83-DFD7-1E60-1314-462A9868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3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8D0CF-CF64-310E-5B8A-3F31BC4B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B372C6-E821-BDF6-899F-EB210B79C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0445A-AB8D-538E-DD14-52EBE55CA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F9B0A-E07F-AB37-DD68-531186FB4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27EC1-F194-404B-345E-3C111589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38F7B-1930-CD19-B9F2-1E64A7ED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3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8B392-9AB0-BCD6-4D0F-843825A8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2B63E-458A-6B87-75FF-225A3A47E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B6F5B-9D52-F92F-8C80-321F27889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CD987-93A0-9CD7-7F9F-38F736F9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A4697-C66A-9213-6D9E-DBC615D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53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E8FC98-6D34-E25D-DC70-9E48CBFDA1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306C9-6D43-14F4-AC0F-FDAD63CE4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A118C-BC53-C30F-8288-3416D117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CCB7-3AF1-7F4C-2BC4-96B5599C3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AB2F3-D022-0E92-4926-E05FC278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65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2E176B-A4FD-F34D-7C1B-5457A2B1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E6AAA-C642-3982-5BBC-BC8088C32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6D368-F7CE-4E15-AE5E-18AD5FA9D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2EFE8-9864-4637-93DD-52D4B6CC9BEF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091E3-7076-012D-AF22-9508DE4C8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4E002-38AA-99EE-569C-0C1C85427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15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59E820-9FB7-0C33-E2E3-6DF9AA70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2843"/>
            <a:ext cx="12192000" cy="3512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1FAB4-3C30-96DC-6C87-F8EB909DAD6C}"/>
              </a:ext>
            </a:extLst>
          </p:cNvPr>
          <p:cNvSpPr txBox="1"/>
          <p:nvPr/>
        </p:nvSpPr>
        <p:spPr>
          <a:xfrm>
            <a:off x="419449" y="5108895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3D Visual of the extent of the proposed steam and condensate pipe work routes </a:t>
            </a:r>
          </a:p>
        </p:txBody>
      </p:sp>
    </p:spTree>
    <p:extLst>
      <p:ext uri="{BB962C8B-B14F-4D97-AF65-F5344CB8AC3E}">
        <p14:creationId xmlns:p14="http://schemas.microsoft.com/office/powerpoint/2010/main" val="73256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7D3CB-7A39-1657-D8AD-0979DDEED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81"/>
            <a:ext cx="12192000" cy="6805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7F1A95-9CC2-2E7E-D464-303441A2EC79}"/>
              </a:ext>
            </a:extLst>
          </p:cNvPr>
          <p:cNvSpPr txBox="1"/>
          <p:nvPr/>
        </p:nvSpPr>
        <p:spPr>
          <a:xfrm>
            <a:off x="8117205" y="173001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3D Visual of the extent of the proposed steam and condensate pipe work routes </a:t>
            </a:r>
          </a:p>
        </p:txBody>
      </p:sp>
    </p:spTree>
    <p:extLst>
      <p:ext uri="{BB962C8B-B14F-4D97-AF65-F5344CB8AC3E}">
        <p14:creationId xmlns:p14="http://schemas.microsoft.com/office/powerpoint/2010/main" val="30419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BB601-559C-7F1F-E9A5-47250DC8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686"/>
            <a:ext cx="12192000" cy="46886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8D535A-CA34-A1C0-D717-E870F025A728}"/>
              </a:ext>
            </a:extLst>
          </p:cNvPr>
          <p:cNvSpPr txBox="1"/>
          <p:nvPr/>
        </p:nvSpPr>
        <p:spPr>
          <a:xfrm>
            <a:off x="7829725" y="5380672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Plan of the extent of the proposed steam and condensate pipe work routes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67A9DC-96A8-453E-B381-C4987702F19C}"/>
              </a:ext>
            </a:extLst>
          </p:cNvPr>
          <p:cNvCxnSpPr>
            <a:cxnSpLocks/>
          </p:cNvCxnSpPr>
          <p:nvPr/>
        </p:nvCxnSpPr>
        <p:spPr>
          <a:xfrm flipV="1">
            <a:off x="10580914" y="2877425"/>
            <a:ext cx="156994" cy="108317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EB91CD-4D78-9B2C-4EA8-98994BEC0402}"/>
              </a:ext>
            </a:extLst>
          </p:cNvPr>
          <p:cNvCxnSpPr>
            <a:cxnSpLocks/>
          </p:cNvCxnSpPr>
          <p:nvPr/>
        </p:nvCxnSpPr>
        <p:spPr>
          <a:xfrm flipV="1">
            <a:off x="8447314" y="2703253"/>
            <a:ext cx="492896" cy="117206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2C73397-4637-7B7D-E17D-9E4F5BECB687}"/>
              </a:ext>
            </a:extLst>
          </p:cNvPr>
          <p:cNvCxnSpPr>
            <a:cxnSpLocks/>
          </p:cNvCxnSpPr>
          <p:nvPr/>
        </p:nvCxnSpPr>
        <p:spPr>
          <a:xfrm flipV="1">
            <a:off x="9545216" y="2291394"/>
            <a:ext cx="504452" cy="2411235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F44D9A-5881-9074-A0A3-229D954765B6}"/>
              </a:ext>
            </a:extLst>
          </p:cNvPr>
          <p:cNvCxnSpPr>
            <a:cxnSpLocks/>
          </p:cNvCxnSpPr>
          <p:nvPr/>
        </p:nvCxnSpPr>
        <p:spPr>
          <a:xfrm flipH="1" flipV="1">
            <a:off x="6836541" y="2291393"/>
            <a:ext cx="394683" cy="184206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08F459E-1E3B-17C9-E218-09A20DBA534F}"/>
              </a:ext>
            </a:extLst>
          </p:cNvPr>
          <p:cNvCxnSpPr>
            <a:cxnSpLocks/>
          </p:cNvCxnSpPr>
          <p:nvPr/>
        </p:nvCxnSpPr>
        <p:spPr>
          <a:xfrm flipH="1" flipV="1">
            <a:off x="4694209" y="2291393"/>
            <a:ext cx="893585" cy="92103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471B0B-47EE-9736-A098-5DC08416BCB3}"/>
              </a:ext>
            </a:extLst>
          </p:cNvPr>
          <p:cNvCxnSpPr>
            <a:cxnSpLocks/>
          </p:cNvCxnSpPr>
          <p:nvPr/>
        </p:nvCxnSpPr>
        <p:spPr>
          <a:xfrm flipH="1" flipV="1">
            <a:off x="4162425" y="2628900"/>
            <a:ext cx="857444" cy="124641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3A354B-0622-FC87-C4AC-991D54F297BB}"/>
              </a:ext>
            </a:extLst>
          </p:cNvPr>
          <p:cNvCxnSpPr>
            <a:cxnSpLocks/>
          </p:cNvCxnSpPr>
          <p:nvPr/>
        </p:nvCxnSpPr>
        <p:spPr>
          <a:xfrm flipH="1" flipV="1">
            <a:off x="3173056" y="3490550"/>
            <a:ext cx="1640380" cy="151065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EF41240-A930-F92A-4342-CC064DF3936E}"/>
              </a:ext>
            </a:extLst>
          </p:cNvPr>
          <p:cNvSpPr txBox="1"/>
          <p:nvPr/>
        </p:nvSpPr>
        <p:spPr>
          <a:xfrm>
            <a:off x="10354310" y="3992635"/>
            <a:ext cx="153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Energy centre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D1671C-1C81-AA26-54EC-5BC59E581AC9}"/>
              </a:ext>
            </a:extLst>
          </p:cNvPr>
          <p:cNvSpPr txBox="1"/>
          <p:nvPr/>
        </p:nvSpPr>
        <p:spPr>
          <a:xfrm>
            <a:off x="8940210" y="4631876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Crinkly Tin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5CEB03-E2B2-A396-BF66-211B13158727}"/>
              </a:ext>
            </a:extLst>
          </p:cNvPr>
          <p:cNvSpPr txBox="1"/>
          <p:nvPr/>
        </p:nvSpPr>
        <p:spPr>
          <a:xfrm>
            <a:off x="7864364" y="3885011"/>
            <a:ext cx="147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FMC Building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E9F333-BA92-691E-DACB-03A6473EF172}"/>
              </a:ext>
            </a:extLst>
          </p:cNvPr>
          <p:cNvSpPr txBox="1"/>
          <p:nvPr/>
        </p:nvSpPr>
        <p:spPr>
          <a:xfrm>
            <a:off x="6751067" y="4102622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Crinkly Tin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EC41AE-8866-CEED-9F36-1D1CAD7EB370}"/>
              </a:ext>
            </a:extLst>
          </p:cNvPr>
          <p:cNvSpPr txBox="1"/>
          <p:nvPr/>
        </p:nvSpPr>
        <p:spPr>
          <a:xfrm>
            <a:off x="5447815" y="3167384"/>
            <a:ext cx="126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North Road</a:t>
            </a:r>
          </a:p>
          <a:p>
            <a:r>
              <a:rPr lang="en-GB" dirty="0"/>
              <a:t>Crossing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06630F-AF35-222E-CB54-822E09728FF0}"/>
              </a:ext>
            </a:extLst>
          </p:cNvPr>
          <p:cNvSpPr txBox="1"/>
          <p:nvPr/>
        </p:nvSpPr>
        <p:spPr>
          <a:xfrm>
            <a:off x="4880229" y="3864432"/>
            <a:ext cx="1525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ICON building </a:t>
            </a:r>
          </a:p>
          <a:p>
            <a:r>
              <a:rPr lang="en-GB" dirty="0"/>
              <a:t>Rood Route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064F57-EE3E-7F60-4AE6-4CC5309E2F89}"/>
              </a:ext>
            </a:extLst>
          </p:cNvPr>
          <p:cNvSpPr txBox="1"/>
          <p:nvPr/>
        </p:nvSpPr>
        <p:spPr>
          <a:xfrm>
            <a:off x="4547812" y="4942879"/>
            <a:ext cx="1986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Phase I&amp;II Roof </a:t>
            </a:r>
          </a:p>
          <a:p>
            <a:r>
              <a:rPr lang="en-GB" dirty="0"/>
              <a:t>Mounted Pipework</a:t>
            </a:r>
          </a:p>
        </p:txBody>
      </p:sp>
    </p:spTree>
    <p:extLst>
      <p:ext uri="{BB962C8B-B14F-4D97-AF65-F5344CB8AC3E}">
        <p14:creationId xmlns:p14="http://schemas.microsoft.com/office/powerpoint/2010/main" val="356464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9EC38-6EAB-D315-1232-7567E6761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47" y="0"/>
            <a:ext cx="931390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AA3699-192A-20C7-D258-BF0E3592EAD2}"/>
              </a:ext>
            </a:extLst>
          </p:cNvPr>
          <p:cNvSpPr txBox="1"/>
          <p:nvPr/>
        </p:nvSpPr>
        <p:spPr>
          <a:xfrm>
            <a:off x="7829725" y="5380672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Energy Centre</a:t>
            </a:r>
          </a:p>
        </p:txBody>
      </p:sp>
    </p:spTree>
    <p:extLst>
      <p:ext uri="{BB962C8B-B14F-4D97-AF65-F5344CB8AC3E}">
        <p14:creationId xmlns:p14="http://schemas.microsoft.com/office/powerpoint/2010/main" val="363820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9F65A-ED01-D282-90B3-38810EE23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0" y="0"/>
            <a:ext cx="1033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F4F656-AD85-2C67-E6B8-536881CB8145}"/>
              </a:ext>
            </a:extLst>
          </p:cNvPr>
          <p:cNvSpPr txBox="1"/>
          <p:nvPr/>
        </p:nvSpPr>
        <p:spPr>
          <a:xfrm>
            <a:off x="8401225" y="218122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Energy Centre</a:t>
            </a:r>
          </a:p>
        </p:txBody>
      </p:sp>
    </p:spTree>
    <p:extLst>
      <p:ext uri="{BB962C8B-B14F-4D97-AF65-F5344CB8AC3E}">
        <p14:creationId xmlns:p14="http://schemas.microsoft.com/office/powerpoint/2010/main" val="100195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5E8A3-3752-6EFB-1236-5A100505C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2265"/>
            <a:ext cx="12192000" cy="54534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A653B6-81AF-95E0-25AF-38EE44D9B26B}"/>
              </a:ext>
            </a:extLst>
          </p:cNvPr>
          <p:cNvSpPr txBox="1"/>
          <p:nvPr/>
        </p:nvSpPr>
        <p:spPr>
          <a:xfrm>
            <a:off x="352600" y="5352097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FMC Building</a:t>
            </a:r>
          </a:p>
        </p:txBody>
      </p:sp>
    </p:spTree>
    <p:extLst>
      <p:ext uri="{BB962C8B-B14F-4D97-AF65-F5344CB8AC3E}">
        <p14:creationId xmlns:p14="http://schemas.microsoft.com/office/powerpoint/2010/main" val="804300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B3AFC-66D4-9B04-A30F-F17A21CA9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171"/>
            <a:ext cx="12192000" cy="53436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D89E8F-5DF3-C4AA-B611-080AE08E14F9}"/>
              </a:ext>
            </a:extLst>
          </p:cNvPr>
          <p:cNvSpPr txBox="1"/>
          <p:nvPr/>
        </p:nvSpPr>
        <p:spPr>
          <a:xfrm>
            <a:off x="8448850" y="246697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FMC Building</a:t>
            </a:r>
          </a:p>
        </p:txBody>
      </p:sp>
    </p:spTree>
    <p:extLst>
      <p:ext uri="{BB962C8B-B14F-4D97-AF65-F5344CB8AC3E}">
        <p14:creationId xmlns:p14="http://schemas.microsoft.com/office/powerpoint/2010/main" val="357451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F3838-DE8A-67DC-7F4E-91E2E85FC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4565"/>
            <a:ext cx="12192000" cy="44488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F28826-6E41-F73A-0C4C-8A0BD0D9FBC8}"/>
              </a:ext>
            </a:extLst>
          </p:cNvPr>
          <p:cNvSpPr txBox="1"/>
          <p:nvPr/>
        </p:nvSpPr>
        <p:spPr>
          <a:xfrm>
            <a:off x="8448850" y="246697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Crinkly Tin </a:t>
            </a:r>
          </a:p>
        </p:txBody>
      </p:sp>
    </p:spTree>
    <p:extLst>
      <p:ext uri="{BB962C8B-B14F-4D97-AF65-F5344CB8AC3E}">
        <p14:creationId xmlns:p14="http://schemas.microsoft.com/office/powerpoint/2010/main" val="19842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04DFD1-0AF4-A28A-561D-13519D824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0613"/>
            <a:ext cx="12192000" cy="40967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8A743A-B7BD-4B67-20F9-C391F834B435}"/>
              </a:ext>
            </a:extLst>
          </p:cNvPr>
          <p:cNvSpPr txBox="1"/>
          <p:nvPr/>
        </p:nvSpPr>
        <p:spPr>
          <a:xfrm>
            <a:off x="8182150" y="180284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Crinkly Tin </a:t>
            </a:r>
          </a:p>
        </p:txBody>
      </p:sp>
    </p:spTree>
    <p:extLst>
      <p:ext uri="{BB962C8B-B14F-4D97-AF65-F5344CB8AC3E}">
        <p14:creationId xmlns:p14="http://schemas.microsoft.com/office/powerpoint/2010/main" val="2603292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6079D5-EA4C-0EDF-A034-B1EA2EFE2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790" y="0"/>
            <a:ext cx="852841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9DE657-9EAF-2334-8A17-3CD132D610F2}"/>
              </a:ext>
            </a:extLst>
          </p:cNvPr>
          <p:cNvSpPr txBox="1"/>
          <p:nvPr/>
        </p:nvSpPr>
        <p:spPr>
          <a:xfrm>
            <a:off x="4029250" y="0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4011076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37F9F-9748-1178-959B-941F87A51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649"/>
            <a:ext cx="12192000" cy="65327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9C647C-E6C7-53C6-506E-F35840345454}"/>
              </a:ext>
            </a:extLst>
          </p:cNvPr>
          <p:cNvSpPr txBox="1"/>
          <p:nvPr/>
        </p:nvSpPr>
        <p:spPr>
          <a:xfrm>
            <a:off x="7991650" y="162649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252961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03F47C-B523-8EEF-0F7F-1307132A7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99" y="0"/>
            <a:ext cx="1035680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47EF24-907A-1F97-181C-1FA6B4BB0D63}"/>
              </a:ext>
            </a:extLst>
          </p:cNvPr>
          <p:cNvSpPr txBox="1"/>
          <p:nvPr/>
        </p:nvSpPr>
        <p:spPr>
          <a:xfrm>
            <a:off x="8448850" y="5476875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North Road Crossing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64144F-A045-0292-14CE-6A53487FC608}"/>
              </a:ext>
            </a:extLst>
          </p:cNvPr>
          <p:cNvSpPr/>
          <p:nvPr/>
        </p:nvSpPr>
        <p:spPr>
          <a:xfrm>
            <a:off x="4995377" y="5918038"/>
            <a:ext cx="567223" cy="4859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3C82AF-D552-6124-D5FB-E46C5C37832D}"/>
              </a:ext>
            </a:extLst>
          </p:cNvPr>
          <p:cNvSpPr/>
          <p:nvPr/>
        </p:nvSpPr>
        <p:spPr>
          <a:xfrm>
            <a:off x="8448850" y="4316283"/>
            <a:ext cx="567223" cy="4859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A472CF-0C80-BFAA-2E9C-CBB3714B10BC}"/>
              </a:ext>
            </a:extLst>
          </p:cNvPr>
          <p:cNvCxnSpPr>
            <a:cxnSpLocks/>
          </p:cNvCxnSpPr>
          <p:nvPr/>
        </p:nvCxnSpPr>
        <p:spPr>
          <a:xfrm flipV="1">
            <a:off x="8732461" y="2696547"/>
            <a:ext cx="0" cy="179147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EA6F9C-F255-7D39-754D-408635DC206B}"/>
              </a:ext>
            </a:extLst>
          </p:cNvPr>
          <p:cNvCxnSpPr>
            <a:cxnSpLocks/>
          </p:cNvCxnSpPr>
          <p:nvPr/>
        </p:nvCxnSpPr>
        <p:spPr>
          <a:xfrm flipV="1">
            <a:off x="5278988" y="4285562"/>
            <a:ext cx="0" cy="1791477"/>
          </a:xfrm>
          <a:prstGeom prst="line">
            <a:avLst/>
          </a:prstGeom>
          <a:ln w="539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60C1AA-94F7-9A69-3107-C9A0E7FCE07E}"/>
              </a:ext>
            </a:extLst>
          </p:cNvPr>
          <p:cNvCxnSpPr>
            <a:cxnSpLocks/>
          </p:cNvCxnSpPr>
          <p:nvPr/>
        </p:nvCxnSpPr>
        <p:spPr>
          <a:xfrm flipH="1">
            <a:off x="5278988" y="2756631"/>
            <a:ext cx="3453473" cy="1559652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2D38AA-5C09-3519-58F0-64ECEBD4B15C}"/>
              </a:ext>
            </a:extLst>
          </p:cNvPr>
          <p:cNvCxnSpPr>
            <a:cxnSpLocks/>
          </p:cNvCxnSpPr>
          <p:nvPr/>
        </p:nvCxnSpPr>
        <p:spPr>
          <a:xfrm flipV="1">
            <a:off x="2791971" y="3996612"/>
            <a:ext cx="0" cy="179147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5D8D87-5FFA-599F-5538-87AC3E13C6D5}"/>
              </a:ext>
            </a:extLst>
          </p:cNvPr>
          <p:cNvCxnSpPr>
            <a:cxnSpLocks/>
          </p:cNvCxnSpPr>
          <p:nvPr/>
        </p:nvCxnSpPr>
        <p:spPr>
          <a:xfrm flipH="1">
            <a:off x="2791971" y="2687088"/>
            <a:ext cx="6012995" cy="1351960"/>
          </a:xfrm>
          <a:prstGeom prst="line">
            <a:avLst/>
          </a:prstGeom>
          <a:ln w="730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845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B22B6-C92D-4708-EF18-F41625744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931"/>
            <a:ext cx="12192000" cy="6262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52A3E5-1266-E2F3-15A1-0724A5D37003}"/>
              </a:ext>
            </a:extLst>
          </p:cNvPr>
          <p:cNvSpPr txBox="1"/>
          <p:nvPr/>
        </p:nvSpPr>
        <p:spPr>
          <a:xfrm>
            <a:off x="257350" y="171450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3033027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E7E9B-A41A-4317-D041-30323391C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368" y="0"/>
            <a:ext cx="936126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0FC37C-3C4B-8A5B-81B8-BDA9FF7DF919}"/>
              </a:ext>
            </a:extLst>
          </p:cNvPr>
          <p:cNvSpPr txBox="1"/>
          <p:nvPr/>
        </p:nvSpPr>
        <p:spPr>
          <a:xfrm rot="5400000">
            <a:off x="9429925" y="2190750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Discuss North Road Crossing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6D49E0-6543-5BE8-4E80-0F8D5EF3DC35}"/>
              </a:ext>
            </a:extLst>
          </p:cNvPr>
          <p:cNvCxnSpPr>
            <a:cxnSpLocks/>
          </p:cNvCxnSpPr>
          <p:nvPr/>
        </p:nvCxnSpPr>
        <p:spPr>
          <a:xfrm>
            <a:off x="5991225" y="2781300"/>
            <a:ext cx="666750" cy="923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58140DD0-5A3E-5AAA-5D0E-8187C5B47647}"/>
              </a:ext>
            </a:extLst>
          </p:cNvPr>
          <p:cNvSpPr/>
          <p:nvPr/>
        </p:nvSpPr>
        <p:spPr>
          <a:xfrm>
            <a:off x="5557837" y="2571750"/>
            <a:ext cx="447675" cy="4286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D5C2A00-735D-29C6-ED20-D5A54DA74C1D}"/>
              </a:ext>
            </a:extLst>
          </p:cNvPr>
          <p:cNvSpPr/>
          <p:nvPr/>
        </p:nvSpPr>
        <p:spPr>
          <a:xfrm>
            <a:off x="8058150" y="4543424"/>
            <a:ext cx="447675" cy="4286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270BC4E-5140-D793-22C5-DBD0A2A326BE}"/>
              </a:ext>
            </a:extLst>
          </p:cNvPr>
          <p:cNvSpPr/>
          <p:nvPr/>
        </p:nvSpPr>
        <p:spPr>
          <a:xfrm>
            <a:off x="7648575" y="5438775"/>
            <a:ext cx="371475" cy="4095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48F02F8-A985-5C58-C47B-1147CC6AB825}"/>
              </a:ext>
            </a:extLst>
          </p:cNvPr>
          <p:cNvCxnSpPr>
            <a:cxnSpLocks/>
          </p:cNvCxnSpPr>
          <p:nvPr/>
        </p:nvCxnSpPr>
        <p:spPr>
          <a:xfrm>
            <a:off x="5781674" y="2781300"/>
            <a:ext cx="2052638" cy="2862262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6794D-0D62-A5F6-DCD4-257D129099FB}"/>
              </a:ext>
            </a:extLst>
          </p:cNvPr>
          <p:cNvCxnSpPr>
            <a:cxnSpLocks/>
          </p:cNvCxnSpPr>
          <p:nvPr/>
        </p:nvCxnSpPr>
        <p:spPr>
          <a:xfrm flipH="1" flipV="1">
            <a:off x="5781674" y="2781300"/>
            <a:ext cx="2500313" cy="1976436"/>
          </a:xfrm>
          <a:prstGeom prst="line">
            <a:avLst/>
          </a:prstGeom>
          <a:ln w="539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585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75A862-D618-F2D7-21DE-4A113CC8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79"/>
            <a:ext cx="12192000" cy="64778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A37AA8-760E-BF7C-5D5B-345C1479E416}"/>
              </a:ext>
            </a:extLst>
          </p:cNvPr>
          <p:cNvSpPr txBox="1"/>
          <p:nvPr/>
        </p:nvSpPr>
        <p:spPr>
          <a:xfrm>
            <a:off x="447850" y="5915025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Discuss 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3383534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DD0102-2823-746B-8B91-8C6D5433E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62"/>
            <a:ext cx="12192000" cy="679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3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6D677-490B-ED55-08E2-F4C3D8D75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00" y="0"/>
            <a:ext cx="11673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D8D5FF-AAB9-D0D7-082F-6F5A3B9A7E3F}"/>
              </a:ext>
            </a:extLst>
          </p:cNvPr>
          <p:cNvSpPr txBox="1"/>
          <p:nvPr/>
        </p:nvSpPr>
        <p:spPr>
          <a:xfrm>
            <a:off x="8363125" y="6057900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Discuss 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443622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DD8B2B-AA68-1AFE-B1EF-17F843368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79"/>
            <a:ext cx="12192000" cy="64294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93DCC4-ABAA-8756-014D-CCDB2C892A73}"/>
              </a:ext>
            </a:extLst>
          </p:cNvPr>
          <p:cNvSpPr txBox="1"/>
          <p:nvPr/>
        </p:nvSpPr>
        <p:spPr>
          <a:xfrm>
            <a:off x="76375" y="6067425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Discuss North Road Crossing</a:t>
            </a:r>
          </a:p>
        </p:txBody>
      </p:sp>
    </p:spTree>
    <p:extLst>
      <p:ext uri="{BB962C8B-B14F-4D97-AF65-F5344CB8AC3E}">
        <p14:creationId xmlns:p14="http://schemas.microsoft.com/office/powerpoint/2010/main" val="1344123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7C8D7-A1CB-9D0A-07B4-A56AC28E4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49" y="0"/>
            <a:ext cx="793630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250103-A8A5-ACCB-8E83-4C69AC9B9A72}"/>
              </a:ext>
            </a:extLst>
          </p:cNvPr>
          <p:cNvSpPr txBox="1"/>
          <p:nvPr/>
        </p:nvSpPr>
        <p:spPr>
          <a:xfrm>
            <a:off x="76375" y="6067425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Phase I&amp;II</a:t>
            </a:r>
          </a:p>
        </p:txBody>
      </p:sp>
    </p:spTree>
    <p:extLst>
      <p:ext uri="{BB962C8B-B14F-4D97-AF65-F5344CB8AC3E}">
        <p14:creationId xmlns:p14="http://schemas.microsoft.com/office/powerpoint/2010/main" val="3038985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7C8D7-A1CB-9D0A-07B4-A56AC28E4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49" y="0"/>
            <a:ext cx="793630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250103-A8A5-ACCB-8E83-4C69AC9B9A72}"/>
              </a:ext>
            </a:extLst>
          </p:cNvPr>
          <p:cNvSpPr txBox="1"/>
          <p:nvPr/>
        </p:nvSpPr>
        <p:spPr>
          <a:xfrm>
            <a:off x="76375" y="6067425"/>
            <a:ext cx="43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</a:t>
            </a:r>
          </a:p>
          <a:p>
            <a:r>
              <a:rPr lang="en-GB" dirty="0"/>
              <a:t>Phase I&amp;II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ECF896-EFD2-EAEA-60AA-C0A2497B9B73}"/>
              </a:ext>
            </a:extLst>
          </p:cNvPr>
          <p:cNvCxnSpPr>
            <a:cxnSpLocks/>
          </p:cNvCxnSpPr>
          <p:nvPr/>
        </p:nvCxnSpPr>
        <p:spPr>
          <a:xfrm flipH="1">
            <a:off x="7402156" y="4175819"/>
            <a:ext cx="2245876" cy="181506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56352E-B996-FF07-C0C1-8C9C55636FF6}"/>
              </a:ext>
            </a:extLst>
          </p:cNvPr>
          <p:cNvSpPr txBox="1"/>
          <p:nvPr/>
        </p:nvSpPr>
        <p:spPr>
          <a:xfrm>
            <a:off x="9648032" y="3714154"/>
            <a:ext cx="2331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Phase I&amp;II Roof </a:t>
            </a:r>
          </a:p>
          <a:p>
            <a:r>
              <a:rPr lang="en-GB" dirty="0"/>
              <a:t>Plantroom 9 Proposed </a:t>
            </a:r>
          </a:p>
          <a:p>
            <a:r>
              <a:rPr lang="en-GB" dirty="0"/>
              <a:t>New Kit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A353F8E-26A6-DCF3-A316-0D5736B5DD57}"/>
              </a:ext>
            </a:extLst>
          </p:cNvPr>
          <p:cNvCxnSpPr>
            <a:cxnSpLocks/>
          </p:cNvCxnSpPr>
          <p:nvPr/>
        </p:nvCxnSpPr>
        <p:spPr>
          <a:xfrm flipH="1" flipV="1">
            <a:off x="7677150" y="4818990"/>
            <a:ext cx="2074975" cy="106883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798197-61F8-EC83-9BE3-37B3B0F818AB}"/>
              </a:ext>
            </a:extLst>
          </p:cNvPr>
          <p:cNvSpPr txBox="1"/>
          <p:nvPr/>
        </p:nvSpPr>
        <p:spPr>
          <a:xfrm>
            <a:off x="9752125" y="5426156"/>
            <a:ext cx="2331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Phase I&amp;II Roof </a:t>
            </a:r>
          </a:p>
          <a:p>
            <a:r>
              <a:rPr lang="en-GB" dirty="0"/>
              <a:t>Drop to Plantroom 10 </a:t>
            </a:r>
          </a:p>
          <a:p>
            <a:r>
              <a:rPr lang="en-GB" dirty="0"/>
              <a:t>- FMC</a:t>
            </a:r>
          </a:p>
          <a:p>
            <a:r>
              <a:rPr lang="en-GB" dirty="0"/>
              <a:t>- West Side of Site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230C48-D26D-1728-2ACE-B377F78A2DF7}"/>
              </a:ext>
            </a:extLst>
          </p:cNvPr>
          <p:cNvCxnSpPr>
            <a:cxnSpLocks/>
          </p:cNvCxnSpPr>
          <p:nvPr/>
        </p:nvCxnSpPr>
        <p:spPr>
          <a:xfrm flipH="1" flipV="1">
            <a:off x="7781116" y="1613350"/>
            <a:ext cx="2079733" cy="6179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F226665-E2DD-2982-A529-4CA8CF78CC14}"/>
              </a:ext>
            </a:extLst>
          </p:cNvPr>
          <p:cNvSpPr txBox="1"/>
          <p:nvPr/>
        </p:nvSpPr>
        <p:spPr>
          <a:xfrm>
            <a:off x="9860849" y="1448154"/>
            <a:ext cx="23311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Phase I&amp;II Roof </a:t>
            </a:r>
          </a:p>
          <a:p>
            <a:r>
              <a:rPr lang="en-GB" dirty="0"/>
              <a:t>Drop to Plantroom 10 </a:t>
            </a:r>
          </a:p>
          <a:p>
            <a:r>
              <a:rPr lang="en-GB" dirty="0"/>
              <a:t>- ICON</a:t>
            </a:r>
          </a:p>
          <a:p>
            <a:r>
              <a:rPr lang="en-GB" dirty="0"/>
              <a:t>- Xray </a:t>
            </a:r>
          </a:p>
          <a:p>
            <a:r>
              <a:rPr lang="en-GB" dirty="0"/>
              <a:t>CT Scan</a:t>
            </a:r>
          </a:p>
        </p:txBody>
      </p:sp>
    </p:spTree>
    <p:extLst>
      <p:ext uri="{BB962C8B-B14F-4D97-AF65-F5344CB8AC3E}">
        <p14:creationId xmlns:p14="http://schemas.microsoft.com/office/powerpoint/2010/main" val="2585040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3008</TotalTime>
  <Words>311</Words>
  <Application>Microsoft Office PowerPoint</Application>
  <PresentationFormat>Widescreen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Ramsdale</dc:creator>
  <cp:lastModifiedBy>David Ramsdale</cp:lastModifiedBy>
  <cp:revision>2</cp:revision>
  <cp:lastPrinted>2023-10-17T10:03:29Z</cp:lastPrinted>
  <dcterms:created xsi:type="dcterms:W3CDTF">2023-10-12T13:37:45Z</dcterms:created>
  <dcterms:modified xsi:type="dcterms:W3CDTF">2023-10-19T09:01:27Z</dcterms:modified>
</cp:coreProperties>
</file>