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3"/>
  </p:sldMasterIdLst>
  <p:sldIdLst>
    <p:sldId id="256" r:id="rId4"/>
    <p:sldId id="257" r:id="rId5"/>
    <p:sldId id="258" r:id="rId6"/>
    <p:sldId id="259" r:id="rId7"/>
    <p:sldId id="264" r:id="rId8"/>
    <p:sldId id="260" r:id="rId9"/>
    <p:sldId id="261" r:id="rId10"/>
    <p:sldId id="262" r:id="rId11"/>
    <p:sldId id="263" r:id="rId12"/>
    <p:sldId id="268" r:id="rId13"/>
    <p:sldId id="267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660"/>
  </p:normalViewPr>
  <p:slideViewPr>
    <p:cSldViewPr snapToGrid="0">
      <p:cViewPr>
        <p:scale>
          <a:sx n="125" d="100"/>
          <a:sy n="125" d="100"/>
        </p:scale>
        <p:origin x="1662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21" Type="http://schemas.openxmlformats.org/officeDocument/2006/relationships/customXml" Target="../customXml/item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hil Riddeal" userId="5b58868a-fb7c-4530-9b33-65f7a384a52d" providerId="ADAL" clId="{71A9A027-AC91-4E24-A5B4-9BC4897EA143}"/>
    <pc:docChg chg="addSld delSld modSld">
      <pc:chgData name="Phil Riddeal" userId="5b58868a-fb7c-4530-9b33-65f7a384a52d" providerId="ADAL" clId="{71A9A027-AC91-4E24-A5B4-9BC4897EA143}" dt="2024-09-05T13:26:32.555" v="7" actId="2696"/>
      <pc:docMkLst>
        <pc:docMk/>
      </pc:docMkLst>
      <pc:sldChg chg="modSp mod">
        <pc:chgData name="Phil Riddeal" userId="5b58868a-fb7c-4530-9b33-65f7a384a52d" providerId="ADAL" clId="{71A9A027-AC91-4E24-A5B4-9BC4897EA143}" dt="2024-09-05T13:25:33.609" v="5" actId="20577"/>
        <pc:sldMkLst>
          <pc:docMk/>
          <pc:sldMk cId="764763919" sldId="263"/>
        </pc:sldMkLst>
        <pc:spChg chg="mod">
          <ac:chgData name="Phil Riddeal" userId="5b58868a-fb7c-4530-9b33-65f7a384a52d" providerId="ADAL" clId="{71A9A027-AC91-4E24-A5B4-9BC4897EA143}" dt="2024-09-05T13:25:33.609" v="5" actId="20577"/>
          <ac:spMkLst>
            <pc:docMk/>
            <pc:sldMk cId="764763919" sldId="263"/>
            <ac:spMk id="2" creationId="{B8B50E80-347B-95C7-F943-EE231325EAF9}"/>
          </ac:spMkLst>
        </pc:spChg>
      </pc:sldChg>
      <pc:sldChg chg="new del">
        <pc:chgData name="Phil Riddeal" userId="5b58868a-fb7c-4530-9b33-65f7a384a52d" providerId="ADAL" clId="{71A9A027-AC91-4E24-A5B4-9BC4897EA143}" dt="2024-09-05T13:26:32.555" v="7" actId="2696"/>
        <pc:sldMkLst>
          <pc:docMk/>
          <pc:sldMk cId="3807136561" sldId="27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48002-315D-49B1-B10F-137139C4BF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4896" y="1122363"/>
            <a:ext cx="7276733" cy="3381398"/>
          </a:xfrm>
        </p:spPr>
        <p:txBody>
          <a:bodyPr anchor="b">
            <a:normAutofit/>
          </a:bodyPr>
          <a:lstStyle>
            <a:lvl1pPr algn="l">
              <a:defRPr sz="4800" cap="none" spc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4535E0-4D9C-4DCA-8569-64503C5DC1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4894" y="4612942"/>
            <a:ext cx="7276733" cy="1181683"/>
          </a:xfrm>
        </p:spPr>
        <p:txBody>
          <a:bodyPr>
            <a:normAutofit/>
          </a:bodyPr>
          <a:lstStyle>
            <a:lvl1pPr marL="0" indent="0" algn="l">
              <a:buNone/>
              <a:defRPr sz="18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283B68-70CF-4A98-948C-6EA4BD68D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C2EF9-7F83-4AD3-B3F6-B9D4618D6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1B751B-3464-41CD-B728-A72BB191E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377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BFD42-94A9-4345-AF38-7D562B502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4C458-A63B-4032-B4EC-732DAC188C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855B5-7F2F-408B-800D-92CB34B99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03412-EA6B-43CA-8B3A-F502587CB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46E9EE-F895-4ECE-B4B2-586D65ED8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158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8193F-AFAD-4A9A-B0EF-530DFB19D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876299"/>
            <a:ext cx="7876722" cy="371316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D1BBE4-9FC1-4F89-B120-1C49D816FD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46170"/>
            <a:ext cx="6781301" cy="104845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530A6B-E3FD-4920-8128-C263CA1D6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166B85-0649-47DB-AD69-458D8F600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B25931-A293-42E9-BDF5-B2AE121D7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595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5262B-ECD6-47BB-A6F1-92A6033E9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B8779-51E9-44D1-9F7B-28F3C6D3C4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8474" y="2080517"/>
            <a:ext cx="4970124" cy="397738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9E8BFB-5295-4C5E-9CB1-E276E9D0E5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0899" y="2080517"/>
            <a:ext cx="4970124" cy="39773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5E22BF-1819-4301-B699-EF5A2F4D9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00A2DF-39DE-49C3-A213-3E8423C7A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55D3A8-238B-4A68-A9F9-672D2F060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483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7D468-D010-4225-B024-DCEF543BC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71955"/>
            <a:ext cx="10441236" cy="139835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3D60A0-FCAB-425A-9ECD-94CDE4F472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4926" y="1983242"/>
            <a:ext cx="5007110" cy="814387"/>
          </a:xfrm>
        </p:spPr>
        <p:txBody>
          <a:bodyPr anchor="b">
            <a:normAutofit/>
          </a:bodyPr>
          <a:lstStyle>
            <a:lvl1pPr marL="0" indent="0">
              <a:lnSpc>
                <a:spcPct val="110000"/>
              </a:lnSpc>
              <a:buNone/>
              <a:defRPr sz="2000" b="0" cap="all" spc="14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6F986B-07CB-4FB0-9419-2AAB318B8A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0063" y="2813959"/>
            <a:ext cx="5007110" cy="324394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A9D784-7968-4E8B-B704-E42EE8F187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9255" y="1983242"/>
            <a:ext cx="5031769" cy="814387"/>
          </a:xfrm>
        </p:spPr>
        <p:txBody>
          <a:bodyPr anchor="b">
            <a:normAutofit/>
          </a:bodyPr>
          <a:lstStyle>
            <a:lvl1pPr marL="0" indent="0">
              <a:lnSpc>
                <a:spcPct val="110000"/>
              </a:lnSpc>
              <a:buNone/>
              <a:defRPr sz="2000" b="0" cap="all" spc="14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45754F-08D1-4593-988F-95F0ED1A01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9255" y="2813959"/>
            <a:ext cx="5031769" cy="324394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ED2E61-83B4-4C8F-BBFE-D95920342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80C136-A664-4013-8073-B0C6BDEF8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AE9547-8EE7-461B-9E99-484B11E91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697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2E667-0EFA-4EE6-8E4D-20805309A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759" y="895440"/>
            <a:ext cx="10138451" cy="1832349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EE4825-BB8C-4567-B407-B4452409D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838892-25DB-4A4E-9D43-6058C45C5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C3DDDA-48EF-4B42-9980-4762AF509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539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EFA7D9-6801-4DD0-8D7D-505212F46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6FA3EA-1519-4178-AC3A-231A5BAA7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423DBE-6FD6-4D60-8336-7843B4BD3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599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2D9AE-CA1A-4751-9B33-0AC09CE62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996948"/>
            <a:ext cx="3046410" cy="1479551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2400" cap="all" spc="4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DF9941-76E5-42B5-8464-C1A7010D9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0796" y="876300"/>
            <a:ext cx="5758235" cy="5181599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4785D8-F112-415F-9AB4-5F2AC060D1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666144"/>
            <a:ext cx="3046409" cy="319490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70A0B3-4E9C-4FAC-B1D1-2673F7B5A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AA370A-33F5-48A6-962A-47C0F15D4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8AD606-A37D-4697-AA7A-EAE4F101A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44E0B5E-1030-4A34-AB09-05ACB45CE993}"/>
              </a:ext>
            </a:extLst>
          </p:cNvPr>
          <p:cNvCxnSpPr>
            <a:cxnSpLocks/>
          </p:cNvCxnSpPr>
          <p:nvPr/>
        </p:nvCxnSpPr>
        <p:spPr>
          <a:xfrm>
            <a:off x="4610100" y="898989"/>
            <a:ext cx="0" cy="51387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0068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21D4C-0A93-40A6-9645-5EF7DE6C5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989314"/>
            <a:ext cx="3046409" cy="1487185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2400" cap="all" spc="3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2F9455-852F-4604-87D4-801E8D5DB5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4" y="876300"/>
            <a:ext cx="5943596" cy="51815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842061-B161-4973-9EE4-76D0B73FC1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666143"/>
            <a:ext cx="3046409" cy="319490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DCE2E0-050A-4BC2-91DF-7A00811D2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0AB003-B443-4B96-9DD9-4284E7E1E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179DBA-16C0-4FFB-B367-B96169B4B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9F2BD78-1D6B-4742-9726-75646D91F4AC}"/>
              </a:ext>
            </a:extLst>
          </p:cNvPr>
          <p:cNvCxnSpPr>
            <a:cxnSpLocks/>
          </p:cNvCxnSpPr>
          <p:nvPr/>
        </p:nvCxnSpPr>
        <p:spPr>
          <a:xfrm>
            <a:off x="4610100" y="898989"/>
            <a:ext cx="0" cy="51387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0524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B5731-248B-49C2-93DE-8A3260C9F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D4D5C5-3D5A-4F3D-8A08-7053DACF1F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9E5372-3FC6-4227-B2DD-6CB24E651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C1B1B1-B637-4E46-B64C-F082B54C2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567AD-4B78-41F6-B814-726D4BD4C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466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674D5E-67E6-4C23-B80A-0C66B53315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876299"/>
            <a:ext cx="2628900" cy="5181601"/>
          </a:xfrm>
        </p:spPr>
        <p:txBody>
          <a:bodyPr vert="eaVert"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FEFF2A-08E8-447D-85C7-7D5A9C422C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76299"/>
            <a:ext cx="7734300" cy="5181601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40030D-E580-4B0C-B5A8-2C8A094D9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51E3-958F-4611-B170-D081BA0250F9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DCAEB-1B6E-492E-918E-47179AF48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AE4A38-A745-436E-9E33-63B9F81C0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1EFB-7B9E-4E86-A89E-697E8EBB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180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98CBCD-166B-4F97-A6DF-DAA3BF2B2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760" y="876302"/>
            <a:ext cx="10427840" cy="10860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64D6D9-636D-450B-839A-22AE0CED23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9758" y="2065984"/>
            <a:ext cx="10427841" cy="39032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E6CAEC-1EE5-4B71-9646-5C378EEBEF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82838" y="6356350"/>
            <a:ext cx="33613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326951E3-958F-4611-B170-D081BA0250F9}" type="datetimeFigureOut">
              <a:rPr lang="en-US" smtClean="0"/>
              <a:pPr/>
              <a:t>9/5/2024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70EF8-70B2-4AFC-8388-691A146AA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8748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F07DC7-D05C-4038-B51A-F00B7B9C99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20400" y="6356350"/>
            <a:ext cx="6176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i="1">
                <a:solidFill>
                  <a:schemeClr val="tx2"/>
                </a:solidFill>
              </a:defRPr>
            </a:lvl1pPr>
          </a:lstStyle>
          <a:p>
            <a:fld id="{57871EFB-7B9E-4E86-A89E-697E8EBB06F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AD4CCDA-06BF-4D2A-B44F-195AEC0B5B22}"/>
              </a:ext>
            </a:extLst>
          </p:cNvPr>
          <p:cNvCxnSpPr>
            <a:cxnSpLocks/>
          </p:cNvCxnSpPr>
          <p:nvPr/>
        </p:nvCxnSpPr>
        <p:spPr>
          <a:xfrm>
            <a:off x="952498" y="6252722"/>
            <a:ext cx="10325101" cy="0"/>
          </a:xfrm>
          <a:prstGeom prst="line">
            <a:avLst/>
          </a:prstGeom>
          <a:ln w="1079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39809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5" r:id="rId4"/>
    <p:sldLayoutId id="2147483676" r:id="rId5"/>
    <p:sldLayoutId id="2147483681" r:id="rId6"/>
    <p:sldLayoutId id="2147483677" r:id="rId7"/>
    <p:sldLayoutId id="2147483678" r:id="rId8"/>
    <p:sldLayoutId id="2147483679" r:id="rId9"/>
    <p:sldLayoutId id="2147483680" r:id="rId10"/>
    <p:sldLayoutId id="2147483682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7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20000"/>
        </a:lnSpc>
        <a:spcBef>
          <a:spcPts val="500"/>
        </a:spcBef>
        <a:buSzPct val="70000"/>
        <a:buFontTx/>
        <a:buNone/>
        <a:defRPr sz="1800" i="1" kern="1200">
          <a:solidFill>
            <a:schemeClr val="tx2"/>
          </a:solidFill>
          <a:latin typeface="+mn-lt"/>
          <a:ea typeface="+mn-ea"/>
          <a:cs typeface="+mn-cs"/>
        </a:defRPr>
      </a:lvl2pPr>
      <a:lvl3pPr marL="502920" indent="-228600" algn="l" defTabSz="914400" rtl="0" eaLnBrk="1" latinLnBrk="0" hangingPunct="1">
        <a:lnSpc>
          <a:spcPct val="12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548640" indent="0" algn="l" defTabSz="914400" rtl="0" eaLnBrk="1" latinLnBrk="0" hangingPunct="1">
        <a:lnSpc>
          <a:spcPct val="120000"/>
        </a:lnSpc>
        <a:spcBef>
          <a:spcPts val="500"/>
        </a:spcBef>
        <a:buSzPct val="70000"/>
        <a:buFont typeface="Arial" panose="020B0604020202020204" pitchFamily="34" charset="0"/>
        <a:buNone/>
        <a:defRPr sz="1600" i="1" kern="1200">
          <a:solidFill>
            <a:schemeClr val="tx2"/>
          </a:solidFill>
          <a:latin typeface="+mn-lt"/>
          <a:ea typeface="+mn-ea"/>
          <a:cs typeface="+mn-cs"/>
        </a:defRPr>
      </a:lvl4pPr>
      <a:lvl5pPr marL="822960" indent="-228600" algn="l" defTabSz="914400" rtl="0" eaLnBrk="1" latinLnBrk="0" hangingPunct="1">
        <a:lnSpc>
          <a:spcPct val="12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uilding with many windows and cars parked in front of it&#10;&#10;Description automatically generated">
            <a:extLst>
              <a:ext uri="{FF2B5EF4-FFF2-40B4-BE49-F238E27FC236}">
                <a16:creationId xmlns:a16="http://schemas.microsoft.com/office/drawing/2014/main" id="{DE150D32-6CBA-EAF3-FDCB-FD8172D8E5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1182"/>
            <a:ext cx="12192000" cy="914400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20F8B35-FE0B-427D-9196-5DB8CC6971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06494" y="859953"/>
            <a:ext cx="4379010" cy="5197947"/>
          </a:xfrm>
          <a:custGeom>
            <a:avLst/>
            <a:gdLst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2480538 h 5246128"/>
              <a:gd name="connsiteX4" fmla="*/ 4419600 w 4419600"/>
              <a:gd name="connsiteY4" fmla="*/ 4975131 h 5246128"/>
              <a:gd name="connsiteX5" fmla="*/ 4419600 w 4419600"/>
              <a:gd name="connsiteY5" fmla="*/ 5246128 h 5246128"/>
              <a:gd name="connsiteX6" fmla="*/ 0 w 4419600"/>
              <a:gd name="connsiteY6" fmla="*/ 5246128 h 5246128"/>
              <a:gd name="connsiteX7" fmla="*/ 0 w 4419600"/>
              <a:gd name="connsiteY7" fmla="*/ 4975131 h 5246128"/>
              <a:gd name="connsiteX8" fmla="*/ 0 w 4419600"/>
              <a:gd name="connsiteY8" fmla="*/ 2480538 h 5246128"/>
              <a:gd name="connsiteX9" fmla="*/ 0 w 4419600"/>
              <a:gd name="connsiteY9" fmla="*/ 2209541 h 5246128"/>
              <a:gd name="connsiteX10" fmla="*/ 2209538 w 4419600"/>
              <a:gd name="connsiteY10" fmla="*/ 0 h 5246128"/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4975131 h 5246128"/>
              <a:gd name="connsiteX4" fmla="*/ 4419600 w 4419600"/>
              <a:gd name="connsiteY4" fmla="*/ 5246128 h 5246128"/>
              <a:gd name="connsiteX5" fmla="*/ 0 w 4419600"/>
              <a:gd name="connsiteY5" fmla="*/ 5246128 h 5246128"/>
              <a:gd name="connsiteX6" fmla="*/ 0 w 4419600"/>
              <a:gd name="connsiteY6" fmla="*/ 4975131 h 5246128"/>
              <a:gd name="connsiteX7" fmla="*/ 0 w 4419600"/>
              <a:gd name="connsiteY7" fmla="*/ 2480538 h 5246128"/>
              <a:gd name="connsiteX8" fmla="*/ 0 w 4419600"/>
              <a:gd name="connsiteY8" fmla="*/ 2209541 h 5246128"/>
              <a:gd name="connsiteX9" fmla="*/ 2209538 w 4419600"/>
              <a:gd name="connsiteY9" fmla="*/ 0 h 5246128"/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5246128 h 5246128"/>
              <a:gd name="connsiteX4" fmla="*/ 0 w 4419600"/>
              <a:gd name="connsiteY4" fmla="*/ 5246128 h 5246128"/>
              <a:gd name="connsiteX5" fmla="*/ 0 w 4419600"/>
              <a:gd name="connsiteY5" fmla="*/ 4975131 h 5246128"/>
              <a:gd name="connsiteX6" fmla="*/ 0 w 4419600"/>
              <a:gd name="connsiteY6" fmla="*/ 2480538 h 5246128"/>
              <a:gd name="connsiteX7" fmla="*/ 0 w 4419600"/>
              <a:gd name="connsiteY7" fmla="*/ 2209541 h 5246128"/>
              <a:gd name="connsiteX8" fmla="*/ 2209538 w 4419600"/>
              <a:gd name="connsiteY8" fmla="*/ 0 h 5246128"/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5246128 h 5246128"/>
              <a:gd name="connsiteX4" fmla="*/ 0 w 4419600"/>
              <a:gd name="connsiteY4" fmla="*/ 5246128 h 5246128"/>
              <a:gd name="connsiteX5" fmla="*/ 0 w 4419600"/>
              <a:gd name="connsiteY5" fmla="*/ 2480538 h 5246128"/>
              <a:gd name="connsiteX6" fmla="*/ 0 w 4419600"/>
              <a:gd name="connsiteY6" fmla="*/ 2209541 h 5246128"/>
              <a:gd name="connsiteX7" fmla="*/ 2209538 w 4419600"/>
              <a:gd name="connsiteY7" fmla="*/ 0 h 5246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19600" h="5246128">
                <a:moveTo>
                  <a:pt x="2209538" y="0"/>
                </a:moveTo>
                <a:lnTo>
                  <a:pt x="2210062" y="0"/>
                </a:lnTo>
                <a:cubicBezTo>
                  <a:pt x="3430375" y="0"/>
                  <a:pt x="4419600" y="989251"/>
                  <a:pt x="4419600" y="2209541"/>
                </a:cubicBezTo>
                <a:lnTo>
                  <a:pt x="4419600" y="5246128"/>
                </a:lnTo>
                <a:lnTo>
                  <a:pt x="0" y="5246128"/>
                </a:lnTo>
                <a:lnTo>
                  <a:pt x="0" y="2480538"/>
                </a:lnTo>
                <a:lnTo>
                  <a:pt x="0" y="2209541"/>
                </a:lnTo>
                <a:cubicBezTo>
                  <a:pt x="0" y="989251"/>
                  <a:pt x="989222" y="0"/>
                  <a:pt x="2209538" y="0"/>
                </a:cubicBezTo>
                <a:close/>
              </a:path>
            </a:pathLst>
          </a:custGeom>
          <a:solidFill>
            <a:srgbClr val="0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7111D5-2B26-70AB-D5DA-E805D9294B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1848" y="2441387"/>
            <a:ext cx="6868301" cy="1750731"/>
          </a:xfrm>
        </p:spPr>
        <p:txBody>
          <a:bodyPr anchor="b">
            <a:normAutofit/>
          </a:bodyPr>
          <a:lstStyle/>
          <a:p>
            <a:pPr algn="ctr"/>
            <a:r>
              <a:rPr lang="en-GB" dirty="0">
                <a:solidFill>
                  <a:srgbClr val="FFFFFF"/>
                </a:solidFill>
              </a:rPr>
              <a:t>Portland Street </a:t>
            </a:r>
            <a:br>
              <a:rPr lang="en-GB" dirty="0">
                <a:solidFill>
                  <a:srgbClr val="FFFFFF"/>
                </a:solidFill>
              </a:rPr>
            </a:br>
            <a:r>
              <a:rPr lang="en-GB" dirty="0">
                <a:solidFill>
                  <a:srgbClr val="FFFFFF"/>
                </a:solidFill>
              </a:rPr>
              <a:t>Lighting &amp; Security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9BC52C-A416-DBC5-6295-32F68D640A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8496" y="4609116"/>
            <a:ext cx="3295006" cy="847166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solidFill>
                  <a:srgbClr val="FFFFFF"/>
                </a:solidFill>
              </a:rPr>
              <a:t>Kaizen Consulting engineers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F59B18A-94FC-4D49-98EB-BEC65B321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376602" y="4316294"/>
            <a:ext cx="1458419" cy="0"/>
          </a:xfrm>
          <a:prstGeom prst="line">
            <a:avLst/>
          </a:prstGeom>
          <a:ln w="1079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8869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AD4CCDA-06BF-4D2A-B44F-195AEC0B5B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52498" y="6252722"/>
            <a:ext cx="10325101" cy="0"/>
          </a:xfrm>
          <a:prstGeom prst="line">
            <a:avLst/>
          </a:prstGeom>
          <a:ln w="1079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F4F1B1F-38C9-4BA3-8793-E2B6FC978C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0A82C2B-B640-4B39-A4B8-3189B458A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4990" y="859953"/>
            <a:ext cx="4379010" cy="5197947"/>
          </a:xfrm>
          <a:custGeom>
            <a:avLst/>
            <a:gdLst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2480538 h 5246128"/>
              <a:gd name="connsiteX4" fmla="*/ 4419600 w 4419600"/>
              <a:gd name="connsiteY4" fmla="*/ 4975131 h 5246128"/>
              <a:gd name="connsiteX5" fmla="*/ 4419600 w 4419600"/>
              <a:gd name="connsiteY5" fmla="*/ 5246128 h 5246128"/>
              <a:gd name="connsiteX6" fmla="*/ 0 w 4419600"/>
              <a:gd name="connsiteY6" fmla="*/ 5246128 h 5246128"/>
              <a:gd name="connsiteX7" fmla="*/ 0 w 4419600"/>
              <a:gd name="connsiteY7" fmla="*/ 4975131 h 5246128"/>
              <a:gd name="connsiteX8" fmla="*/ 0 w 4419600"/>
              <a:gd name="connsiteY8" fmla="*/ 2480538 h 5246128"/>
              <a:gd name="connsiteX9" fmla="*/ 0 w 4419600"/>
              <a:gd name="connsiteY9" fmla="*/ 2209541 h 5246128"/>
              <a:gd name="connsiteX10" fmla="*/ 2209538 w 4419600"/>
              <a:gd name="connsiteY10" fmla="*/ 0 h 5246128"/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4975131 h 5246128"/>
              <a:gd name="connsiteX4" fmla="*/ 4419600 w 4419600"/>
              <a:gd name="connsiteY4" fmla="*/ 5246128 h 5246128"/>
              <a:gd name="connsiteX5" fmla="*/ 0 w 4419600"/>
              <a:gd name="connsiteY5" fmla="*/ 5246128 h 5246128"/>
              <a:gd name="connsiteX6" fmla="*/ 0 w 4419600"/>
              <a:gd name="connsiteY6" fmla="*/ 4975131 h 5246128"/>
              <a:gd name="connsiteX7" fmla="*/ 0 w 4419600"/>
              <a:gd name="connsiteY7" fmla="*/ 2480538 h 5246128"/>
              <a:gd name="connsiteX8" fmla="*/ 0 w 4419600"/>
              <a:gd name="connsiteY8" fmla="*/ 2209541 h 5246128"/>
              <a:gd name="connsiteX9" fmla="*/ 2209538 w 4419600"/>
              <a:gd name="connsiteY9" fmla="*/ 0 h 5246128"/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5246128 h 5246128"/>
              <a:gd name="connsiteX4" fmla="*/ 0 w 4419600"/>
              <a:gd name="connsiteY4" fmla="*/ 5246128 h 5246128"/>
              <a:gd name="connsiteX5" fmla="*/ 0 w 4419600"/>
              <a:gd name="connsiteY5" fmla="*/ 4975131 h 5246128"/>
              <a:gd name="connsiteX6" fmla="*/ 0 w 4419600"/>
              <a:gd name="connsiteY6" fmla="*/ 2480538 h 5246128"/>
              <a:gd name="connsiteX7" fmla="*/ 0 w 4419600"/>
              <a:gd name="connsiteY7" fmla="*/ 2209541 h 5246128"/>
              <a:gd name="connsiteX8" fmla="*/ 2209538 w 4419600"/>
              <a:gd name="connsiteY8" fmla="*/ 0 h 5246128"/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5246128 h 5246128"/>
              <a:gd name="connsiteX4" fmla="*/ 0 w 4419600"/>
              <a:gd name="connsiteY4" fmla="*/ 5246128 h 5246128"/>
              <a:gd name="connsiteX5" fmla="*/ 0 w 4419600"/>
              <a:gd name="connsiteY5" fmla="*/ 2480538 h 5246128"/>
              <a:gd name="connsiteX6" fmla="*/ 0 w 4419600"/>
              <a:gd name="connsiteY6" fmla="*/ 2209541 h 5246128"/>
              <a:gd name="connsiteX7" fmla="*/ 2209538 w 4419600"/>
              <a:gd name="connsiteY7" fmla="*/ 0 h 5246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19600" h="5246128">
                <a:moveTo>
                  <a:pt x="2209538" y="0"/>
                </a:moveTo>
                <a:lnTo>
                  <a:pt x="2210062" y="0"/>
                </a:lnTo>
                <a:cubicBezTo>
                  <a:pt x="3430375" y="0"/>
                  <a:pt x="4419600" y="989251"/>
                  <a:pt x="4419600" y="2209541"/>
                </a:cubicBezTo>
                <a:lnTo>
                  <a:pt x="4419600" y="5246128"/>
                </a:lnTo>
                <a:lnTo>
                  <a:pt x="0" y="5246128"/>
                </a:lnTo>
                <a:lnTo>
                  <a:pt x="0" y="2480538"/>
                </a:lnTo>
                <a:lnTo>
                  <a:pt x="0" y="2209541"/>
                </a:lnTo>
                <a:cubicBezTo>
                  <a:pt x="0" y="989251"/>
                  <a:pt x="989222" y="0"/>
                  <a:pt x="2209538" y="0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B50E80-347B-95C7-F943-EE231325E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145" y="1799771"/>
            <a:ext cx="3374701" cy="184849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/>
              <a:t>Fitting: Leila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091899A-6176-48DA-BF9E-4D278C5FBE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415286" y="4316294"/>
            <a:ext cx="1458419" cy="0"/>
          </a:xfrm>
          <a:prstGeom prst="line">
            <a:avLst/>
          </a:prstGeom>
          <a:ln w="1079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04451D30-A30B-139D-7CE3-32A009AFBC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8990" y="1419832"/>
            <a:ext cx="4988610" cy="407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293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AD4CCDA-06BF-4D2A-B44F-195AEC0B5B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52498" y="6252722"/>
            <a:ext cx="10325101" cy="0"/>
          </a:xfrm>
          <a:prstGeom prst="line">
            <a:avLst/>
          </a:prstGeom>
          <a:ln w="1079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FF4F1B1F-38C9-4BA3-8793-E2B6FC978C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0A82C2B-B640-4B39-A4B8-3189B458A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4990" y="859953"/>
            <a:ext cx="4379010" cy="5197947"/>
          </a:xfrm>
          <a:custGeom>
            <a:avLst/>
            <a:gdLst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2480538 h 5246128"/>
              <a:gd name="connsiteX4" fmla="*/ 4419600 w 4419600"/>
              <a:gd name="connsiteY4" fmla="*/ 4975131 h 5246128"/>
              <a:gd name="connsiteX5" fmla="*/ 4419600 w 4419600"/>
              <a:gd name="connsiteY5" fmla="*/ 5246128 h 5246128"/>
              <a:gd name="connsiteX6" fmla="*/ 0 w 4419600"/>
              <a:gd name="connsiteY6" fmla="*/ 5246128 h 5246128"/>
              <a:gd name="connsiteX7" fmla="*/ 0 w 4419600"/>
              <a:gd name="connsiteY7" fmla="*/ 4975131 h 5246128"/>
              <a:gd name="connsiteX8" fmla="*/ 0 w 4419600"/>
              <a:gd name="connsiteY8" fmla="*/ 2480538 h 5246128"/>
              <a:gd name="connsiteX9" fmla="*/ 0 w 4419600"/>
              <a:gd name="connsiteY9" fmla="*/ 2209541 h 5246128"/>
              <a:gd name="connsiteX10" fmla="*/ 2209538 w 4419600"/>
              <a:gd name="connsiteY10" fmla="*/ 0 h 5246128"/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4975131 h 5246128"/>
              <a:gd name="connsiteX4" fmla="*/ 4419600 w 4419600"/>
              <a:gd name="connsiteY4" fmla="*/ 5246128 h 5246128"/>
              <a:gd name="connsiteX5" fmla="*/ 0 w 4419600"/>
              <a:gd name="connsiteY5" fmla="*/ 5246128 h 5246128"/>
              <a:gd name="connsiteX6" fmla="*/ 0 w 4419600"/>
              <a:gd name="connsiteY6" fmla="*/ 4975131 h 5246128"/>
              <a:gd name="connsiteX7" fmla="*/ 0 w 4419600"/>
              <a:gd name="connsiteY7" fmla="*/ 2480538 h 5246128"/>
              <a:gd name="connsiteX8" fmla="*/ 0 w 4419600"/>
              <a:gd name="connsiteY8" fmla="*/ 2209541 h 5246128"/>
              <a:gd name="connsiteX9" fmla="*/ 2209538 w 4419600"/>
              <a:gd name="connsiteY9" fmla="*/ 0 h 5246128"/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5246128 h 5246128"/>
              <a:gd name="connsiteX4" fmla="*/ 0 w 4419600"/>
              <a:gd name="connsiteY4" fmla="*/ 5246128 h 5246128"/>
              <a:gd name="connsiteX5" fmla="*/ 0 w 4419600"/>
              <a:gd name="connsiteY5" fmla="*/ 4975131 h 5246128"/>
              <a:gd name="connsiteX6" fmla="*/ 0 w 4419600"/>
              <a:gd name="connsiteY6" fmla="*/ 2480538 h 5246128"/>
              <a:gd name="connsiteX7" fmla="*/ 0 w 4419600"/>
              <a:gd name="connsiteY7" fmla="*/ 2209541 h 5246128"/>
              <a:gd name="connsiteX8" fmla="*/ 2209538 w 4419600"/>
              <a:gd name="connsiteY8" fmla="*/ 0 h 5246128"/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5246128 h 5246128"/>
              <a:gd name="connsiteX4" fmla="*/ 0 w 4419600"/>
              <a:gd name="connsiteY4" fmla="*/ 5246128 h 5246128"/>
              <a:gd name="connsiteX5" fmla="*/ 0 w 4419600"/>
              <a:gd name="connsiteY5" fmla="*/ 2480538 h 5246128"/>
              <a:gd name="connsiteX6" fmla="*/ 0 w 4419600"/>
              <a:gd name="connsiteY6" fmla="*/ 2209541 h 5246128"/>
              <a:gd name="connsiteX7" fmla="*/ 2209538 w 4419600"/>
              <a:gd name="connsiteY7" fmla="*/ 0 h 5246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19600" h="5246128">
                <a:moveTo>
                  <a:pt x="2209538" y="0"/>
                </a:moveTo>
                <a:lnTo>
                  <a:pt x="2210062" y="0"/>
                </a:lnTo>
                <a:cubicBezTo>
                  <a:pt x="3430375" y="0"/>
                  <a:pt x="4419600" y="989251"/>
                  <a:pt x="4419600" y="2209541"/>
                </a:cubicBezTo>
                <a:lnTo>
                  <a:pt x="4419600" y="5246128"/>
                </a:lnTo>
                <a:lnTo>
                  <a:pt x="0" y="5246128"/>
                </a:lnTo>
                <a:lnTo>
                  <a:pt x="0" y="2480538"/>
                </a:lnTo>
                <a:lnTo>
                  <a:pt x="0" y="2209541"/>
                </a:lnTo>
                <a:cubicBezTo>
                  <a:pt x="0" y="989251"/>
                  <a:pt x="989222" y="0"/>
                  <a:pt x="2209538" y="0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B50E80-347B-95C7-F943-EE231325E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145" y="1799771"/>
            <a:ext cx="3374701" cy="184849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/>
              <a:t>Fitting: LDB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091899A-6176-48DA-BF9E-4D278C5FBE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415286" y="4316294"/>
            <a:ext cx="1458419" cy="0"/>
          </a:xfrm>
          <a:prstGeom prst="line">
            <a:avLst/>
          </a:prstGeom>
          <a:ln w="1079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38D22C8C-55FF-7F2D-6C5B-B7F0152069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8990" y="1369946"/>
            <a:ext cx="4988610" cy="417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556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AD4CCDA-06BF-4D2A-B44F-195AEC0B5B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52498" y="6252722"/>
            <a:ext cx="10325101" cy="0"/>
          </a:xfrm>
          <a:prstGeom prst="line">
            <a:avLst/>
          </a:prstGeom>
          <a:ln w="1079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F4F1B1F-38C9-4BA3-8793-E2B6FC978C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0A82C2B-B640-4B39-A4B8-3189B458A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4990" y="859953"/>
            <a:ext cx="4379010" cy="5197947"/>
          </a:xfrm>
          <a:custGeom>
            <a:avLst/>
            <a:gdLst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2480538 h 5246128"/>
              <a:gd name="connsiteX4" fmla="*/ 4419600 w 4419600"/>
              <a:gd name="connsiteY4" fmla="*/ 4975131 h 5246128"/>
              <a:gd name="connsiteX5" fmla="*/ 4419600 w 4419600"/>
              <a:gd name="connsiteY5" fmla="*/ 5246128 h 5246128"/>
              <a:gd name="connsiteX6" fmla="*/ 0 w 4419600"/>
              <a:gd name="connsiteY6" fmla="*/ 5246128 h 5246128"/>
              <a:gd name="connsiteX7" fmla="*/ 0 w 4419600"/>
              <a:gd name="connsiteY7" fmla="*/ 4975131 h 5246128"/>
              <a:gd name="connsiteX8" fmla="*/ 0 w 4419600"/>
              <a:gd name="connsiteY8" fmla="*/ 2480538 h 5246128"/>
              <a:gd name="connsiteX9" fmla="*/ 0 w 4419600"/>
              <a:gd name="connsiteY9" fmla="*/ 2209541 h 5246128"/>
              <a:gd name="connsiteX10" fmla="*/ 2209538 w 4419600"/>
              <a:gd name="connsiteY10" fmla="*/ 0 h 5246128"/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4975131 h 5246128"/>
              <a:gd name="connsiteX4" fmla="*/ 4419600 w 4419600"/>
              <a:gd name="connsiteY4" fmla="*/ 5246128 h 5246128"/>
              <a:gd name="connsiteX5" fmla="*/ 0 w 4419600"/>
              <a:gd name="connsiteY5" fmla="*/ 5246128 h 5246128"/>
              <a:gd name="connsiteX6" fmla="*/ 0 w 4419600"/>
              <a:gd name="connsiteY6" fmla="*/ 4975131 h 5246128"/>
              <a:gd name="connsiteX7" fmla="*/ 0 w 4419600"/>
              <a:gd name="connsiteY7" fmla="*/ 2480538 h 5246128"/>
              <a:gd name="connsiteX8" fmla="*/ 0 w 4419600"/>
              <a:gd name="connsiteY8" fmla="*/ 2209541 h 5246128"/>
              <a:gd name="connsiteX9" fmla="*/ 2209538 w 4419600"/>
              <a:gd name="connsiteY9" fmla="*/ 0 h 5246128"/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5246128 h 5246128"/>
              <a:gd name="connsiteX4" fmla="*/ 0 w 4419600"/>
              <a:gd name="connsiteY4" fmla="*/ 5246128 h 5246128"/>
              <a:gd name="connsiteX5" fmla="*/ 0 w 4419600"/>
              <a:gd name="connsiteY5" fmla="*/ 4975131 h 5246128"/>
              <a:gd name="connsiteX6" fmla="*/ 0 w 4419600"/>
              <a:gd name="connsiteY6" fmla="*/ 2480538 h 5246128"/>
              <a:gd name="connsiteX7" fmla="*/ 0 w 4419600"/>
              <a:gd name="connsiteY7" fmla="*/ 2209541 h 5246128"/>
              <a:gd name="connsiteX8" fmla="*/ 2209538 w 4419600"/>
              <a:gd name="connsiteY8" fmla="*/ 0 h 5246128"/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5246128 h 5246128"/>
              <a:gd name="connsiteX4" fmla="*/ 0 w 4419600"/>
              <a:gd name="connsiteY4" fmla="*/ 5246128 h 5246128"/>
              <a:gd name="connsiteX5" fmla="*/ 0 w 4419600"/>
              <a:gd name="connsiteY5" fmla="*/ 2480538 h 5246128"/>
              <a:gd name="connsiteX6" fmla="*/ 0 w 4419600"/>
              <a:gd name="connsiteY6" fmla="*/ 2209541 h 5246128"/>
              <a:gd name="connsiteX7" fmla="*/ 2209538 w 4419600"/>
              <a:gd name="connsiteY7" fmla="*/ 0 h 5246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19600" h="5246128">
                <a:moveTo>
                  <a:pt x="2209538" y="0"/>
                </a:moveTo>
                <a:lnTo>
                  <a:pt x="2210062" y="0"/>
                </a:lnTo>
                <a:cubicBezTo>
                  <a:pt x="3430375" y="0"/>
                  <a:pt x="4419600" y="989251"/>
                  <a:pt x="4419600" y="2209541"/>
                </a:cubicBezTo>
                <a:lnTo>
                  <a:pt x="4419600" y="5246128"/>
                </a:lnTo>
                <a:lnTo>
                  <a:pt x="0" y="5246128"/>
                </a:lnTo>
                <a:lnTo>
                  <a:pt x="0" y="2480538"/>
                </a:lnTo>
                <a:lnTo>
                  <a:pt x="0" y="2209541"/>
                </a:lnTo>
                <a:cubicBezTo>
                  <a:pt x="0" y="989251"/>
                  <a:pt x="989222" y="0"/>
                  <a:pt x="2209538" y="0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B50E80-347B-95C7-F943-EE231325E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145" y="1799771"/>
            <a:ext cx="3374701" cy="184849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800" dirty="0"/>
              <a:t>Fitting: Dominique</a:t>
            </a:r>
            <a:br>
              <a:rPr lang="en-US" sz="4800" dirty="0"/>
            </a:br>
            <a:r>
              <a:rPr lang="en-US" sz="4800" dirty="0"/>
              <a:t>Suspended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091899A-6176-48DA-BF9E-4D278C5FBE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415286" y="4316294"/>
            <a:ext cx="1458419" cy="0"/>
          </a:xfrm>
          <a:prstGeom prst="line">
            <a:avLst/>
          </a:prstGeom>
          <a:ln w="1079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C0E9DF04-F16B-A2BD-D91D-97A1BE7D8A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227"/>
          <a:stretch/>
        </p:blipFill>
        <p:spPr>
          <a:xfrm>
            <a:off x="7004248" y="859953"/>
            <a:ext cx="3558094" cy="519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68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AD4CCDA-06BF-4D2A-B44F-195AEC0B5B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52498" y="6252722"/>
            <a:ext cx="10325101" cy="0"/>
          </a:xfrm>
          <a:prstGeom prst="line">
            <a:avLst/>
          </a:prstGeom>
          <a:ln w="1079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F4F1B1F-38C9-4BA3-8793-E2B6FC978C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0A82C2B-B640-4B39-A4B8-3189B458A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4990" y="859953"/>
            <a:ext cx="4379010" cy="5197947"/>
          </a:xfrm>
          <a:custGeom>
            <a:avLst/>
            <a:gdLst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2480538 h 5246128"/>
              <a:gd name="connsiteX4" fmla="*/ 4419600 w 4419600"/>
              <a:gd name="connsiteY4" fmla="*/ 4975131 h 5246128"/>
              <a:gd name="connsiteX5" fmla="*/ 4419600 w 4419600"/>
              <a:gd name="connsiteY5" fmla="*/ 5246128 h 5246128"/>
              <a:gd name="connsiteX6" fmla="*/ 0 w 4419600"/>
              <a:gd name="connsiteY6" fmla="*/ 5246128 h 5246128"/>
              <a:gd name="connsiteX7" fmla="*/ 0 w 4419600"/>
              <a:gd name="connsiteY7" fmla="*/ 4975131 h 5246128"/>
              <a:gd name="connsiteX8" fmla="*/ 0 w 4419600"/>
              <a:gd name="connsiteY8" fmla="*/ 2480538 h 5246128"/>
              <a:gd name="connsiteX9" fmla="*/ 0 w 4419600"/>
              <a:gd name="connsiteY9" fmla="*/ 2209541 h 5246128"/>
              <a:gd name="connsiteX10" fmla="*/ 2209538 w 4419600"/>
              <a:gd name="connsiteY10" fmla="*/ 0 h 5246128"/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4975131 h 5246128"/>
              <a:gd name="connsiteX4" fmla="*/ 4419600 w 4419600"/>
              <a:gd name="connsiteY4" fmla="*/ 5246128 h 5246128"/>
              <a:gd name="connsiteX5" fmla="*/ 0 w 4419600"/>
              <a:gd name="connsiteY5" fmla="*/ 5246128 h 5246128"/>
              <a:gd name="connsiteX6" fmla="*/ 0 w 4419600"/>
              <a:gd name="connsiteY6" fmla="*/ 4975131 h 5246128"/>
              <a:gd name="connsiteX7" fmla="*/ 0 w 4419600"/>
              <a:gd name="connsiteY7" fmla="*/ 2480538 h 5246128"/>
              <a:gd name="connsiteX8" fmla="*/ 0 w 4419600"/>
              <a:gd name="connsiteY8" fmla="*/ 2209541 h 5246128"/>
              <a:gd name="connsiteX9" fmla="*/ 2209538 w 4419600"/>
              <a:gd name="connsiteY9" fmla="*/ 0 h 5246128"/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5246128 h 5246128"/>
              <a:gd name="connsiteX4" fmla="*/ 0 w 4419600"/>
              <a:gd name="connsiteY4" fmla="*/ 5246128 h 5246128"/>
              <a:gd name="connsiteX5" fmla="*/ 0 w 4419600"/>
              <a:gd name="connsiteY5" fmla="*/ 4975131 h 5246128"/>
              <a:gd name="connsiteX6" fmla="*/ 0 w 4419600"/>
              <a:gd name="connsiteY6" fmla="*/ 2480538 h 5246128"/>
              <a:gd name="connsiteX7" fmla="*/ 0 w 4419600"/>
              <a:gd name="connsiteY7" fmla="*/ 2209541 h 5246128"/>
              <a:gd name="connsiteX8" fmla="*/ 2209538 w 4419600"/>
              <a:gd name="connsiteY8" fmla="*/ 0 h 5246128"/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5246128 h 5246128"/>
              <a:gd name="connsiteX4" fmla="*/ 0 w 4419600"/>
              <a:gd name="connsiteY4" fmla="*/ 5246128 h 5246128"/>
              <a:gd name="connsiteX5" fmla="*/ 0 w 4419600"/>
              <a:gd name="connsiteY5" fmla="*/ 2480538 h 5246128"/>
              <a:gd name="connsiteX6" fmla="*/ 0 w 4419600"/>
              <a:gd name="connsiteY6" fmla="*/ 2209541 h 5246128"/>
              <a:gd name="connsiteX7" fmla="*/ 2209538 w 4419600"/>
              <a:gd name="connsiteY7" fmla="*/ 0 h 5246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19600" h="5246128">
                <a:moveTo>
                  <a:pt x="2209538" y="0"/>
                </a:moveTo>
                <a:lnTo>
                  <a:pt x="2210062" y="0"/>
                </a:lnTo>
                <a:cubicBezTo>
                  <a:pt x="3430375" y="0"/>
                  <a:pt x="4419600" y="989251"/>
                  <a:pt x="4419600" y="2209541"/>
                </a:cubicBezTo>
                <a:lnTo>
                  <a:pt x="4419600" y="5246128"/>
                </a:lnTo>
                <a:lnTo>
                  <a:pt x="0" y="5246128"/>
                </a:lnTo>
                <a:lnTo>
                  <a:pt x="0" y="2480538"/>
                </a:lnTo>
                <a:lnTo>
                  <a:pt x="0" y="2209541"/>
                </a:lnTo>
                <a:cubicBezTo>
                  <a:pt x="0" y="989251"/>
                  <a:pt x="989222" y="0"/>
                  <a:pt x="2209538" y="0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B50E80-347B-95C7-F943-EE231325E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145" y="1799771"/>
            <a:ext cx="3374701" cy="184849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/>
              <a:t>Fitting: Dominique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091899A-6176-48DA-BF9E-4D278C5FBE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415286" y="4316294"/>
            <a:ext cx="1458419" cy="0"/>
          </a:xfrm>
          <a:prstGeom prst="line">
            <a:avLst/>
          </a:prstGeom>
          <a:ln w="1079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E92B4DEA-D40E-6F9F-20E1-C8F625EA6D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0512" y="859953"/>
            <a:ext cx="3625566" cy="519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045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AD4CCDA-06BF-4D2A-B44F-195AEC0B5B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52498" y="6252722"/>
            <a:ext cx="10325101" cy="0"/>
          </a:xfrm>
          <a:prstGeom prst="line">
            <a:avLst/>
          </a:prstGeom>
          <a:ln w="1079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F4F1B1F-38C9-4BA3-8793-E2B6FC978C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0A82C2B-B640-4B39-A4B8-3189B458A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4990" y="859953"/>
            <a:ext cx="4379010" cy="5197947"/>
          </a:xfrm>
          <a:custGeom>
            <a:avLst/>
            <a:gdLst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2480538 h 5246128"/>
              <a:gd name="connsiteX4" fmla="*/ 4419600 w 4419600"/>
              <a:gd name="connsiteY4" fmla="*/ 4975131 h 5246128"/>
              <a:gd name="connsiteX5" fmla="*/ 4419600 w 4419600"/>
              <a:gd name="connsiteY5" fmla="*/ 5246128 h 5246128"/>
              <a:gd name="connsiteX6" fmla="*/ 0 w 4419600"/>
              <a:gd name="connsiteY6" fmla="*/ 5246128 h 5246128"/>
              <a:gd name="connsiteX7" fmla="*/ 0 w 4419600"/>
              <a:gd name="connsiteY7" fmla="*/ 4975131 h 5246128"/>
              <a:gd name="connsiteX8" fmla="*/ 0 w 4419600"/>
              <a:gd name="connsiteY8" fmla="*/ 2480538 h 5246128"/>
              <a:gd name="connsiteX9" fmla="*/ 0 w 4419600"/>
              <a:gd name="connsiteY9" fmla="*/ 2209541 h 5246128"/>
              <a:gd name="connsiteX10" fmla="*/ 2209538 w 4419600"/>
              <a:gd name="connsiteY10" fmla="*/ 0 h 5246128"/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4975131 h 5246128"/>
              <a:gd name="connsiteX4" fmla="*/ 4419600 w 4419600"/>
              <a:gd name="connsiteY4" fmla="*/ 5246128 h 5246128"/>
              <a:gd name="connsiteX5" fmla="*/ 0 w 4419600"/>
              <a:gd name="connsiteY5" fmla="*/ 5246128 h 5246128"/>
              <a:gd name="connsiteX6" fmla="*/ 0 w 4419600"/>
              <a:gd name="connsiteY6" fmla="*/ 4975131 h 5246128"/>
              <a:gd name="connsiteX7" fmla="*/ 0 w 4419600"/>
              <a:gd name="connsiteY7" fmla="*/ 2480538 h 5246128"/>
              <a:gd name="connsiteX8" fmla="*/ 0 w 4419600"/>
              <a:gd name="connsiteY8" fmla="*/ 2209541 h 5246128"/>
              <a:gd name="connsiteX9" fmla="*/ 2209538 w 4419600"/>
              <a:gd name="connsiteY9" fmla="*/ 0 h 5246128"/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5246128 h 5246128"/>
              <a:gd name="connsiteX4" fmla="*/ 0 w 4419600"/>
              <a:gd name="connsiteY4" fmla="*/ 5246128 h 5246128"/>
              <a:gd name="connsiteX5" fmla="*/ 0 w 4419600"/>
              <a:gd name="connsiteY5" fmla="*/ 4975131 h 5246128"/>
              <a:gd name="connsiteX6" fmla="*/ 0 w 4419600"/>
              <a:gd name="connsiteY6" fmla="*/ 2480538 h 5246128"/>
              <a:gd name="connsiteX7" fmla="*/ 0 w 4419600"/>
              <a:gd name="connsiteY7" fmla="*/ 2209541 h 5246128"/>
              <a:gd name="connsiteX8" fmla="*/ 2209538 w 4419600"/>
              <a:gd name="connsiteY8" fmla="*/ 0 h 5246128"/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5246128 h 5246128"/>
              <a:gd name="connsiteX4" fmla="*/ 0 w 4419600"/>
              <a:gd name="connsiteY4" fmla="*/ 5246128 h 5246128"/>
              <a:gd name="connsiteX5" fmla="*/ 0 w 4419600"/>
              <a:gd name="connsiteY5" fmla="*/ 2480538 h 5246128"/>
              <a:gd name="connsiteX6" fmla="*/ 0 w 4419600"/>
              <a:gd name="connsiteY6" fmla="*/ 2209541 h 5246128"/>
              <a:gd name="connsiteX7" fmla="*/ 2209538 w 4419600"/>
              <a:gd name="connsiteY7" fmla="*/ 0 h 5246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19600" h="5246128">
                <a:moveTo>
                  <a:pt x="2209538" y="0"/>
                </a:moveTo>
                <a:lnTo>
                  <a:pt x="2210062" y="0"/>
                </a:lnTo>
                <a:cubicBezTo>
                  <a:pt x="3430375" y="0"/>
                  <a:pt x="4419600" y="989251"/>
                  <a:pt x="4419600" y="2209541"/>
                </a:cubicBezTo>
                <a:lnTo>
                  <a:pt x="4419600" y="5246128"/>
                </a:lnTo>
                <a:lnTo>
                  <a:pt x="0" y="5246128"/>
                </a:lnTo>
                <a:lnTo>
                  <a:pt x="0" y="2480538"/>
                </a:lnTo>
                <a:lnTo>
                  <a:pt x="0" y="2209541"/>
                </a:lnTo>
                <a:cubicBezTo>
                  <a:pt x="0" y="989251"/>
                  <a:pt x="989222" y="0"/>
                  <a:pt x="2209538" y="0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B50E80-347B-95C7-F943-EE231325E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145" y="1799771"/>
            <a:ext cx="3374701" cy="184849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/>
              <a:t>Fitting: Juna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091899A-6176-48DA-BF9E-4D278C5FBE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415286" y="4316294"/>
            <a:ext cx="1458419" cy="0"/>
          </a:xfrm>
          <a:prstGeom prst="line">
            <a:avLst/>
          </a:prstGeom>
          <a:ln w="1079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0A805824-E32F-2860-0B45-20BDEC36E9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8990" y="1687969"/>
            <a:ext cx="4988610" cy="354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066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AD4CCDA-06BF-4D2A-B44F-195AEC0B5B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52498" y="6252722"/>
            <a:ext cx="10325101" cy="0"/>
          </a:xfrm>
          <a:prstGeom prst="line">
            <a:avLst/>
          </a:prstGeom>
          <a:ln w="1079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F4F1B1F-38C9-4BA3-8793-E2B6FC978C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0A82C2B-B640-4B39-A4B8-3189B458A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4990" y="859953"/>
            <a:ext cx="4379010" cy="5197947"/>
          </a:xfrm>
          <a:custGeom>
            <a:avLst/>
            <a:gdLst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2480538 h 5246128"/>
              <a:gd name="connsiteX4" fmla="*/ 4419600 w 4419600"/>
              <a:gd name="connsiteY4" fmla="*/ 4975131 h 5246128"/>
              <a:gd name="connsiteX5" fmla="*/ 4419600 w 4419600"/>
              <a:gd name="connsiteY5" fmla="*/ 5246128 h 5246128"/>
              <a:gd name="connsiteX6" fmla="*/ 0 w 4419600"/>
              <a:gd name="connsiteY6" fmla="*/ 5246128 h 5246128"/>
              <a:gd name="connsiteX7" fmla="*/ 0 w 4419600"/>
              <a:gd name="connsiteY7" fmla="*/ 4975131 h 5246128"/>
              <a:gd name="connsiteX8" fmla="*/ 0 w 4419600"/>
              <a:gd name="connsiteY8" fmla="*/ 2480538 h 5246128"/>
              <a:gd name="connsiteX9" fmla="*/ 0 w 4419600"/>
              <a:gd name="connsiteY9" fmla="*/ 2209541 h 5246128"/>
              <a:gd name="connsiteX10" fmla="*/ 2209538 w 4419600"/>
              <a:gd name="connsiteY10" fmla="*/ 0 h 5246128"/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4975131 h 5246128"/>
              <a:gd name="connsiteX4" fmla="*/ 4419600 w 4419600"/>
              <a:gd name="connsiteY4" fmla="*/ 5246128 h 5246128"/>
              <a:gd name="connsiteX5" fmla="*/ 0 w 4419600"/>
              <a:gd name="connsiteY5" fmla="*/ 5246128 h 5246128"/>
              <a:gd name="connsiteX6" fmla="*/ 0 w 4419600"/>
              <a:gd name="connsiteY6" fmla="*/ 4975131 h 5246128"/>
              <a:gd name="connsiteX7" fmla="*/ 0 w 4419600"/>
              <a:gd name="connsiteY7" fmla="*/ 2480538 h 5246128"/>
              <a:gd name="connsiteX8" fmla="*/ 0 w 4419600"/>
              <a:gd name="connsiteY8" fmla="*/ 2209541 h 5246128"/>
              <a:gd name="connsiteX9" fmla="*/ 2209538 w 4419600"/>
              <a:gd name="connsiteY9" fmla="*/ 0 h 5246128"/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5246128 h 5246128"/>
              <a:gd name="connsiteX4" fmla="*/ 0 w 4419600"/>
              <a:gd name="connsiteY4" fmla="*/ 5246128 h 5246128"/>
              <a:gd name="connsiteX5" fmla="*/ 0 w 4419600"/>
              <a:gd name="connsiteY5" fmla="*/ 4975131 h 5246128"/>
              <a:gd name="connsiteX6" fmla="*/ 0 w 4419600"/>
              <a:gd name="connsiteY6" fmla="*/ 2480538 h 5246128"/>
              <a:gd name="connsiteX7" fmla="*/ 0 w 4419600"/>
              <a:gd name="connsiteY7" fmla="*/ 2209541 h 5246128"/>
              <a:gd name="connsiteX8" fmla="*/ 2209538 w 4419600"/>
              <a:gd name="connsiteY8" fmla="*/ 0 h 5246128"/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5246128 h 5246128"/>
              <a:gd name="connsiteX4" fmla="*/ 0 w 4419600"/>
              <a:gd name="connsiteY4" fmla="*/ 5246128 h 5246128"/>
              <a:gd name="connsiteX5" fmla="*/ 0 w 4419600"/>
              <a:gd name="connsiteY5" fmla="*/ 2480538 h 5246128"/>
              <a:gd name="connsiteX6" fmla="*/ 0 w 4419600"/>
              <a:gd name="connsiteY6" fmla="*/ 2209541 h 5246128"/>
              <a:gd name="connsiteX7" fmla="*/ 2209538 w 4419600"/>
              <a:gd name="connsiteY7" fmla="*/ 0 h 5246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19600" h="5246128">
                <a:moveTo>
                  <a:pt x="2209538" y="0"/>
                </a:moveTo>
                <a:lnTo>
                  <a:pt x="2210062" y="0"/>
                </a:lnTo>
                <a:cubicBezTo>
                  <a:pt x="3430375" y="0"/>
                  <a:pt x="4419600" y="989251"/>
                  <a:pt x="4419600" y="2209541"/>
                </a:cubicBezTo>
                <a:lnTo>
                  <a:pt x="4419600" y="5246128"/>
                </a:lnTo>
                <a:lnTo>
                  <a:pt x="0" y="5246128"/>
                </a:lnTo>
                <a:lnTo>
                  <a:pt x="0" y="2480538"/>
                </a:lnTo>
                <a:lnTo>
                  <a:pt x="0" y="2209541"/>
                </a:lnTo>
                <a:cubicBezTo>
                  <a:pt x="0" y="989251"/>
                  <a:pt x="989222" y="0"/>
                  <a:pt x="2209538" y="0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B50E80-347B-95C7-F943-EE231325E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145" y="1799771"/>
            <a:ext cx="3374701" cy="184849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/>
              <a:t>Fitting: WPZ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091899A-6176-48DA-BF9E-4D278C5FBE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415286" y="4316294"/>
            <a:ext cx="1458419" cy="0"/>
          </a:xfrm>
          <a:prstGeom prst="line">
            <a:avLst/>
          </a:prstGeom>
          <a:ln w="1079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DB8B573A-7634-A3BA-6AFA-4950F840B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8990" y="2062116"/>
            <a:ext cx="4988610" cy="279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872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AD4CCDA-06BF-4D2A-B44F-195AEC0B5B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52498" y="6252722"/>
            <a:ext cx="10325101" cy="0"/>
          </a:xfrm>
          <a:prstGeom prst="line">
            <a:avLst/>
          </a:prstGeom>
          <a:ln w="1079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12B28B2B-30BA-4870-9D79-68D543C55E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820F8B35-FE0B-427D-9196-5DB8CC6971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8974" y="859953"/>
            <a:ext cx="4379010" cy="5197947"/>
          </a:xfrm>
          <a:custGeom>
            <a:avLst/>
            <a:gdLst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2480538 h 5246128"/>
              <a:gd name="connsiteX4" fmla="*/ 4419600 w 4419600"/>
              <a:gd name="connsiteY4" fmla="*/ 4975131 h 5246128"/>
              <a:gd name="connsiteX5" fmla="*/ 4419600 w 4419600"/>
              <a:gd name="connsiteY5" fmla="*/ 5246128 h 5246128"/>
              <a:gd name="connsiteX6" fmla="*/ 0 w 4419600"/>
              <a:gd name="connsiteY6" fmla="*/ 5246128 h 5246128"/>
              <a:gd name="connsiteX7" fmla="*/ 0 w 4419600"/>
              <a:gd name="connsiteY7" fmla="*/ 4975131 h 5246128"/>
              <a:gd name="connsiteX8" fmla="*/ 0 w 4419600"/>
              <a:gd name="connsiteY8" fmla="*/ 2480538 h 5246128"/>
              <a:gd name="connsiteX9" fmla="*/ 0 w 4419600"/>
              <a:gd name="connsiteY9" fmla="*/ 2209541 h 5246128"/>
              <a:gd name="connsiteX10" fmla="*/ 2209538 w 4419600"/>
              <a:gd name="connsiteY10" fmla="*/ 0 h 5246128"/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4975131 h 5246128"/>
              <a:gd name="connsiteX4" fmla="*/ 4419600 w 4419600"/>
              <a:gd name="connsiteY4" fmla="*/ 5246128 h 5246128"/>
              <a:gd name="connsiteX5" fmla="*/ 0 w 4419600"/>
              <a:gd name="connsiteY5" fmla="*/ 5246128 h 5246128"/>
              <a:gd name="connsiteX6" fmla="*/ 0 w 4419600"/>
              <a:gd name="connsiteY6" fmla="*/ 4975131 h 5246128"/>
              <a:gd name="connsiteX7" fmla="*/ 0 w 4419600"/>
              <a:gd name="connsiteY7" fmla="*/ 2480538 h 5246128"/>
              <a:gd name="connsiteX8" fmla="*/ 0 w 4419600"/>
              <a:gd name="connsiteY8" fmla="*/ 2209541 h 5246128"/>
              <a:gd name="connsiteX9" fmla="*/ 2209538 w 4419600"/>
              <a:gd name="connsiteY9" fmla="*/ 0 h 5246128"/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5246128 h 5246128"/>
              <a:gd name="connsiteX4" fmla="*/ 0 w 4419600"/>
              <a:gd name="connsiteY4" fmla="*/ 5246128 h 5246128"/>
              <a:gd name="connsiteX5" fmla="*/ 0 w 4419600"/>
              <a:gd name="connsiteY5" fmla="*/ 4975131 h 5246128"/>
              <a:gd name="connsiteX6" fmla="*/ 0 w 4419600"/>
              <a:gd name="connsiteY6" fmla="*/ 2480538 h 5246128"/>
              <a:gd name="connsiteX7" fmla="*/ 0 w 4419600"/>
              <a:gd name="connsiteY7" fmla="*/ 2209541 h 5246128"/>
              <a:gd name="connsiteX8" fmla="*/ 2209538 w 4419600"/>
              <a:gd name="connsiteY8" fmla="*/ 0 h 5246128"/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5246128 h 5246128"/>
              <a:gd name="connsiteX4" fmla="*/ 0 w 4419600"/>
              <a:gd name="connsiteY4" fmla="*/ 5246128 h 5246128"/>
              <a:gd name="connsiteX5" fmla="*/ 0 w 4419600"/>
              <a:gd name="connsiteY5" fmla="*/ 2480538 h 5246128"/>
              <a:gd name="connsiteX6" fmla="*/ 0 w 4419600"/>
              <a:gd name="connsiteY6" fmla="*/ 2209541 h 5246128"/>
              <a:gd name="connsiteX7" fmla="*/ 2209538 w 4419600"/>
              <a:gd name="connsiteY7" fmla="*/ 0 h 5246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19600" h="5246128">
                <a:moveTo>
                  <a:pt x="2209538" y="0"/>
                </a:moveTo>
                <a:lnTo>
                  <a:pt x="2210062" y="0"/>
                </a:lnTo>
                <a:cubicBezTo>
                  <a:pt x="3430375" y="0"/>
                  <a:pt x="4419600" y="989251"/>
                  <a:pt x="4419600" y="2209541"/>
                </a:cubicBezTo>
                <a:lnTo>
                  <a:pt x="4419600" y="5246128"/>
                </a:lnTo>
                <a:lnTo>
                  <a:pt x="0" y="5246128"/>
                </a:lnTo>
                <a:lnTo>
                  <a:pt x="0" y="2480538"/>
                </a:lnTo>
                <a:lnTo>
                  <a:pt x="0" y="2209541"/>
                </a:lnTo>
                <a:cubicBezTo>
                  <a:pt x="0" y="989251"/>
                  <a:pt x="989222" y="0"/>
                  <a:pt x="2209538" y="0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B50E80-347B-95C7-F943-EE231325E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8277" y="1754843"/>
            <a:ext cx="3200404" cy="19175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/>
              <a:t>Fitting: Millie Suspended</a:t>
            </a:r>
          </a:p>
        </p:txBody>
      </p:sp>
      <p:pic>
        <p:nvPicPr>
          <p:cNvPr id="15" name="Picture 14" descr="A black rectangular light fixture&#10;&#10;Description automatically generated">
            <a:extLst>
              <a:ext uri="{FF2B5EF4-FFF2-40B4-BE49-F238E27FC236}">
                <a16:creationId xmlns:a16="http://schemas.microsoft.com/office/drawing/2014/main" id="{2AAD989B-ED5E-5EE4-009E-904E4F2892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8280" y="1281362"/>
            <a:ext cx="3608271" cy="3608271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3AE863F-C089-4C40-91F2-EEF4B3B4FC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749270" y="4316294"/>
            <a:ext cx="1458419" cy="0"/>
          </a:xfrm>
          <a:prstGeom prst="line">
            <a:avLst/>
          </a:prstGeom>
          <a:ln w="1079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A8360486-AB46-DDBA-876B-8ED3E724CB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192" y="5315975"/>
            <a:ext cx="4419600" cy="66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823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AD4CCDA-06BF-4D2A-B44F-195AEC0B5B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52498" y="6252722"/>
            <a:ext cx="10325101" cy="0"/>
          </a:xfrm>
          <a:prstGeom prst="line">
            <a:avLst/>
          </a:prstGeom>
          <a:ln w="1079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FF4F1B1F-38C9-4BA3-8793-E2B6FC978C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0A82C2B-B640-4B39-A4B8-3189B458A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4990" y="859953"/>
            <a:ext cx="4379010" cy="5197947"/>
          </a:xfrm>
          <a:custGeom>
            <a:avLst/>
            <a:gdLst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2480538 h 5246128"/>
              <a:gd name="connsiteX4" fmla="*/ 4419600 w 4419600"/>
              <a:gd name="connsiteY4" fmla="*/ 4975131 h 5246128"/>
              <a:gd name="connsiteX5" fmla="*/ 4419600 w 4419600"/>
              <a:gd name="connsiteY5" fmla="*/ 5246128 h 5246128"/>
              <a:gd name="connsiteX6" fmla="*/ 0 w 4419600"/>
              <a:gd name="connsiteY6" fmla="*/ 5246128 h 5246128"/>
              <a:gd name="connsiteX7" fmla="*/ 0 w 4419600"/>
              <a:gd name="connsiteY7" fmla="*/ 4975131 h 5246128"/>
              <a:gd name="connsiteX8" fmla="*/ 0 w 4419600"/>
              <a:gd name="connsiteY8" fmla="*/ 2480538 h 5246128"/>
              <a:gd name="connsiteX9" fmla="*/ 0 w 4419600"/>
              <a:gd name="connsiteY9" fmla="*/ 2209541 h 5246128"/>
              <a:gd name="connsiteX10" fmla="*/ 2209538 w 4419600"/>
              <a:gd name="connsiteY10" fmla="*/ 0 h 5246128"/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4975131 h 5246128"/>
              <a:gd name="connsiteX4" fmla="*/ 4419600 w 4419600"/>
              <a:gd name="connsiteY4" fmla="*/ 5246128 h 5246128"/>
              <a:gd name="connsiteX5" fmla="*/ 0 w 4419600"/>
              <a:gd name="connsiteY5" fmla="*/ 5246128 h 5246128"/>
              <a:gd name="connsiteX6" fmla="*/ 0 w 4419600"/>
              <a:gd name="connsiteY6" fmla="*/ 4975131 h 5246128"/>
              <a:gd name="connsiteX7" fmla="*/ 0 w 4419600"/>
              <a:gd name="connsiteY7" fmla="*/ 2480538 h 5246128"/>
              <a:gd name="connsiteX8" fmla="*/ 0 w 4419600"/>
              <a:gd name="connsiteY8" fmla="*/ 2209541 h 5246128"/>
              <a:gd name="connsiteX9" fmla="*/ 2209538 w 4419600"/>
              <a:gd name="connsiteY9" fmla="*/ 0 h 5246128"/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5246128 h 5246128"/>
              <a:gd name="connsiteX4" fmla="*/ 0 w 4419600"/>
              <a:gd name="connsiteY4" fmla="*/ 5246128 h 5246128"/>
              <a:gd name="connsiteX5" fmla="*/ 0 w 4419600"/>
              <a:gd name="connsiteY5" fmla="*/ 4975131 h 5246128"/>
              <a:gd name="connsiteX6" fmla="*/ 0 w 4419600"/>
              <a:gd name="connsiteY6" fmla="*/ 2480538 h 5246128"/>
              <a:gd name="connsiteX7" fmla="*/ 0 w 4419600"/>
              <a:gd name="connsiteY7" fmla="*/ 2209541 h 5246128"/>
              <a:gd name="connsiteX8" fmla="*/ 2209538 w 4419600"/>
              <a:gd name="connsiteY8" fmla="*/ 0 h 5246128"/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5246128 h 5246128"/>
              <a:gd name="connsiteX4" fmla="*/ 0 w 4419600"/>
              <a:gd name="connsiteY4" fmla="*/ 5246128 h 5246128"/>
              <a:gd name="connsiteX5" fmla="*/ 0 w 4419600"/>
              <a:gd name="connsiteY5" fmla="*/ 2480538 h 5246128"/>
              <a:gd name="connsiteX6" fmla="*/ 0 w 4419600"/>
              <a:gd name="connsiteY6" fmla="*/ 2209541 h 5246128"/>
              <a:gd name="connsiteX7" fmla="*/ 2209538 w 4419600"/>
              <a:gd name="connsiteY7" fmla="*/ 0 h 5246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19600" h="5246128">
                <a:moveTo>
                  <a:pt x="2209538" y="0"/>
                </a:moveTo>
                <a:lnTo>
                  <a:pt x="2210062" y="0"/>
                </a:lnTo>
                <a:cubicBezTo>
                  <a:pt x="3430375" y="0"/>
                  <a:pt x="4419600" y="989251"/>
                  <a:pt x="4419600" y="2209541"/>
                </a:cubicBezTo>
                <a:lnTo>
                  <a:pt x="4419600" y="5246128"/>
                </a:lnTo>
                <a:lnTo>
                  <a:pt x="0" y="5246128"/>
                </a:lnTo>
                <a:lnTo>
                  <a:pt x="0" y="2480538"/>
                </a:lnTo>
                <a:lnTo>
                  <a:pt x="0" y="2209541"/>
                </a:lnTo>
                <a:cubicBezTo>
                  <a:pt x="0" y="989251"/>
                  <a:pt x="989222" y="0"/>
                  <a:pt x="2209538" y="0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B50E80-347B-95C7-F943-EE231325E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145" y="1799771"/>
            <a:ext cx="3374701" cy="184849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dirty="0"/>
              <a:t>Fitting: ZMP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091899A-6176-48DA-BF9E-4D278C5FBE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415286" y="4316294"/>
            <a:ext cx="1458419" cy="0"/>
          </a:xfrm>
          <a:prstGeom prst="line">
            <a:avLst/>
          </a:prstGeom>
          <a:ln w="1079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A6BFF79F-631B-7C95-96B8-B9FAC0B96F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8990" y="1419832"/>
            <a:ext cx="4988610" cy="407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763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AD4CCDA-06BF-4D2A-B44F-195AEC0B5B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52498" y="6252722"/>
            <a:ext cx="10325101" cy="0"/>
          </a:xfrm>
          <a:prstGeom prst="line">
            <a:avLst/>
          </a:prstGeom>
          <a:ln w="1079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F4F1B1F-38C9-4BA3-8793-E2B6FC978C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0A82C2B-B640-4B39-A4B8-3189B458A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4990" y="859953"/>
            <a:ext cx="4379010" cy="5197947"/>
          </a:xfrm>
          <a:custGeom>
            <a:avLst/>
            <a:gdLst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2480538 h 5246128"/>
              <a:gd name="connsiteX4" fmla="*/ 4419600 w 4419600"/>
              <a:gd name="connsiteY4" fmla="*/ 4975131 h 5246128"/>
              <a:gd name="connsiteX5" fmla="*/ 4419600 w 4419600"/>
              <a:gd name="connsiteY5" fmla="*/ 5246128 h 5246128"/>
              <a:gd name="connsiteX6" fmla="*/ 0 w 4419600"/>
              <a:gd name="connsiteY6" fmla="*/ 5246128 h 5246128"/>
              <a:gd name="connsiteX7" fmla="*/ 0 w 4419600"/>
              <a:gd name="connsiteY7" fmla="*/ 4975131 h 5246128"/>
              <a:gd name="connsiteX8" fmla="*/ 0 w 4419600"/>
              <a:gd name="connsiteY8" fmla="*/ 2480538 h 5246128"/>
              <a:gd name="connsiteX9" fmla="*/ 0 w 4419600"/>
              <a:gd name="connsiteY9" fmla="*/ 2209541 h 5246128"/>
              <a:gd name="connsiteX10" fmla="*/ 2209538 w 4419600"/>
              <a:gd name="connsiteY10" fmla="*/ 0 h 5246128"/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4975131 h 5246128"/>
              <a:gd name="connsiteX4" fmla="*/ 4419600 w 4419600"/>
              <a:gd name="connsiteY4" fmla="*/ 5246128 h 5246128"/>
              <a:gd name="connsiteX5" fmla="*/ 0 w 4419600"/>
              <a:gd name="connsiteY5" fmla="*/ 5246128 h 5246128"/>
              <a:gd name="connsiteX6" fmla="*/ 0 w 4419600"/>
              <a:gd name="connsiteY6" fmla="*/ 4975131 h 5246128"/>
              <a:gd name="connsiteX7" fmla="*/ 0 w 4419600"/>
              <a:gd name="connsiteY7" fmla="*/ 2480538 h 5246128"/>
              <a:gd name="connsiteX8" fmla="*/ 0 w 4419600"/>
              <a:gd name="connsiteY8" fmla="*/ 2209541 h 5246128"/>
              <a:gd name="connsiteX9" fmla="*/ 2209538 w 4419600"/>
              <a:gd name="connsiteY9" fmla="*/ 0 h 5246128"/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5246128 h 5246128"/>
              <a:gd name="connsiteX4" fmla="*/ 0 w 4419600"/>
              <a:gd name="connsiteY4" fmla="*/ 5246128 h 5246128"/>
              <a:gd name="connsiteX5" fmla="*/ 0 w 4419600"/>
              <a:gd name="connsiteY5" fmla="*/ 4975131 h 5246128"/>
              <a:gd name="connsiteX6" fmla="*/ 0 w 4419600"/>
              <a:gd name="connsiteY6" fmla="*/ 2480538 h 5246128"/>
              <a:gd name="connsiteX7" fmla="*/ 0 w 4419600"/>
              <a:gd name="connsiteY7" fmla="*/ 2209541 h 5246128"/>
              <a:gd name="connsiteX8" fmla="*/ 2209538 w 4419600"/>
              <a:gd name="connsiteY8" fmla="*/ 0 h 5246128"/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5246128 h 5246128"/>
              <a:gd name="connsiteX4" fmla="*/ 0 w 4419600"/>
              <a:gd name="connsiteY4" fmla="*/ 5246128 h 5246128"/>
              <a:gd name="connsiteX5" fmla="*/ 0 w 4419600"/>
              <a:gd name="connsiteY5" fmla="*/ 2480538 h 5246128"/>
              <a:gd name="connsiteX6" fmla="*/ 0 w 4419600"/>
              <a:gd name="connsiteY6" fmla="*/ 2209541 h 5246128"/>
              <a:gd name="connsiteX7" fmla="*/ 2209538 w 4419600"/>
              <a:gd name="connsiteY7" fmla="*/ 0 h 5246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19600" h="5246128">
                <a:moveTo>
                  <a:pt x="2209538" y="0"/>
                </a:moveTo>
                <a:lnTo>
                  <a:pt x="2210062" y="0"/>
                </a:lnTo>
                <a:cubicBezTo>
                  <a:pt x="3430375" y="0"/>
                  <a:pt x="4419600" y="989251"/>
                  <a:pt x="4419600" y="2209541"/>
                </a:cubicBezTo>
                <a:lnTo>
                  <a:pt x="4419600" y="5246128"/>
                </a:lnTo>
                <a:lnTo>
                  <a:pt x="0" y="5246128"/>
                </a:lnTo>
                <a:lnTo>
                  <a:pt x="0" y="2480538"/>
                </a:lnTo>
                <a:lnTo>
                  <a:pt x="0" y="2209541"/>
                </a:lnTo>
                <a:cubicBezTo>
                  <a:pt x="0" y="989251"/>
                  <a:pt x="989222" y="0"/>
                  <a:pt x="2209538" y="0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B50E80-347B-95C7-F943-EE231325E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145" y="1799771"/>
            <a:ext cx="3374701" cy="184849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dirty="0"/>
              <a:t>Camera: P32 Dome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091899A-6176-48DA-BF9E-4D278C5FBE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415286" y="4316294"/>
            <a:ext cx="1458419" cy="0"/>
          </a:xfrm>
          <a:prstGeom prst="line">
            <a:avLst/>
          </a:prstGeom>
          <a:ln w="1079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05EFE80E-C575-9EEB-B438-1EF335BEC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8990" y="1444775"/>
            <a:ext cx="4988610" cy="4028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0770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AD4CCDA-06BF-4D2A-B44F-195AEC0B5B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52498" y="6252722"/>
            <a:ext cx="10325101" cy="0"/>
          </a:xfrm>
          <a:prstGeom prst="line">
            <a:avLst/>
          </a:prstGeom>
          <a:ln w="1079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F4F1B1F-38C9-4BA3-8793-E2B6FC978C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0A82C2B-B640-4B39-A4B8-3189B458A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4990" y="859953"/>
            <a:ext cx="4379010" cy="5197947"/>
          </a:xfrm>
          <a:custGeom>
            <a:avLst/>
            <a:gdLst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2480538 h 5246128"/>
              <a:gd name="connsiteX4" fmla="*/ 4419600 w 4419600"/>
              <a:gd name="connsiteY4" fmla="*/ 4975131 h 5246128"/>
              <a:gd name="connsiteX5" fmla="*/ 4419600 w 4419600"/>
              <a:gd name="connsiteY5" fmla="*/ 5246128 h 5246128"/>
              <a:gd name="connsiteX6" fmla="*/ 0 w 4419600"/>
              <a:gd name="connsiteY6" fmla="*/ 5246128 h 5246128"/>
              <a:gd name="connsiteX7" fmla="*/ 0 w 4419600"/>
              <a:gd name="connsiteY7" fmla="*/ 4975131 h 5246128"/>
              <a:gd name="connsiteX8" fmla="*/ 0 w 4419600"/>
              <a:gd name="connsiteY8" fmla="*/ 2480538 h 5246128"/>
              <a:gd name="connsiteX9" fmla="*/ 0 w 4419600"/>
              <a:gd name="connsiteY9" fmla="*/ 2209541 h 5246128"/>
              <a:gd name="connsiteX10" fmla="*/ 2209538 w 4419600"/>
              <a:gd name="connsiteY10" fmla="*/ 0 h 5246128"/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4975131 h 5246128"/>
              <a:gd name="connsiteX4" fmla="*/ 4419600 w 4419600"/>
              <a:gd name="connsiteY4" fmla="*/ 5246128 h 5246128"/>
              <a:gd name="connsiteX5" fmla="*/ 0 w 4419600"/>
              <a:gd name="connsiteY5" fmla="*/ 5246128 h 5246128"/>
              <a:gd name="connsiteX6" fmla="*/ 0 w 4419600"/>
              <a:gd name="connsiteY6" fmla="*/ 4975131 h 5246128"/>
              <a:gd name="connsiteX7" fmla="*/ 0 w 4419600"/>
              <a:gd name="connsiteY7" fmla="*/ 2480538 h 5246128"/>
              <a:gd name="connsiteX8" fmla="*/ 0 w 4419600"/>
              <a:gd name="connsiteY8" fmla="*/ 2209541 h 5246128"/>
              <a:gd name="connsiteX9" fmla="*/ 2209538 w 4419600"/>
              <a:gd name="connsiteY9" fmla="*/ 0 h 5246128"/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5246128 h 5246128"/>
              <a:gd name="connsiteX4" fmla="*/ 0 w 4419600"/>
              <a:gd name="connsiteY4" fmla="*/ 5246128 h 5246128"/>
              <a:gd name="connsiteX5" fmla="*/ 0 w 4419600"/>
              <a:gd name="connsiteY5" fmla="*/ 4975131 h 5246128"/>
              <a:gd name="connsiteX6" fmla="*/ 0 w 4419600"/>
              <a:gd name="connsiteY6" fmla="*/ 2480538 h 5246128"/>
              <a:gd name="connsiteX7" fmla="*/ 0 w 4419600"/>
              <a:gd name="connsiteY7" fmla="*/ 2209541 h 5246128"/>
              <a:gd name="connsiteX8" fmla="*/ 2209538 w 4419600"/>
              <a:gd name="connsiteY8" fmla="*/ 0 h 5246128"/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5246128 h 5246128"/>
              <a:gd name="connsiteX4" fmla="*/ 0 w 4419600"/>
              <a:gd name="connsiteY4" fmla="*/ 5246128 h 5246128"/>
              <a:gd name="connsiteX5" fmla="*/ 0 w 4419600"/>
              <a:gd name="connsiteY5" fmla="*/ 2480538 h 5246128"/>
              <a:gd name="connsiteX6" fmla="*/ 0 w 4419600"/>
              <a:gd name="connsiteY6" fmla="*/ 2209541 h 5246128"/>
              <a:gd name="connsiteX7" fmla="*/ 2209538 w 4419600"/>
              <a:gd name="connsiteY7" fmla="*/ 0 h 5246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19600" h="5246128">
                <a:moveTo>
                  <a:pt x="2209538" y="0"/>
                </a:moveTo>
                <a:lnTo>
                  <a:pt x="2210062" y="0"/>
                </a:lnTo>
                <a:cubicBezTo>
                  <a:pt x="3430375" y="0"/>
                  <a:pt x="4419600" y="989251"/>
                  <a:pt x="4419600" y="2209541"/>
                </a:cubicBezTo>
                <a:lnTo>
                  <a:pt x="4419600" y="5246128"/>
                </a:lnTo>
                <a:lnTo>
                  <a:pt x="0" y="5246128"/>
                </a:lnTo>
                <a:lnTo>
                  <a:pt x="0" y="2480538"/>
                </a:lnTo>
                <a:lnTo>
                  <a:pt x="0" y="2209541"/>
                </a:lnTo>
                <a:cubicBezTo>
                  <a:pt x="0" y="989251"/>
                  <a:pt x="989222" y="0"/>
                  <a:pt x="2209538" y="0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B50E80-347B-95C7-F943-EE231325E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145" y="1799771"/>
            <a:ext cx="3374701" cy="184849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dirty="0"/>
              <a:t>Camera: M31 Dome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091899A-6176-48DA-BF9E-4D278C5FBE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415286" y="4316294"/>
            <a:ext cx="1458419" cy="0"/>
          </a:xfrm>
          <a:prstGeom prst="line">
            <a:avLst/>
          </a:prstGeom>
          <a:ln w="1079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03EC3A16-DEF6-1C71-D037-C532E2F9F4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04" t="12450" r="13635" b="6837"/>
          <a:stretch/>
        </p:blipFill>
        <p:spPr>
          <a:xfrm>
            <a:off x="8327018" y="1910903"/>
            <a:ext cx="3252928" cy="3474718"/>
          </a:xfrm>
          <a:prstGeom prst="rect">
            <a:avLst/>
          </a:prstGeom>
        </p:spPr>
      </p:pic>
      <p:pic>
        <p:nvPicPr>
          <p:cNvPr id="1026" name="Picture 2" descr="AXIS TM3807 Black Casing for M31 Cameras, 4-Pack">
            <a:extLst>
              <a:ext uri="{FF2B5EF4-FFF2-40B4-BE49-F238E27FC236}">
                <a16:creationId xmlns:a16="http://schemas.microsoft.com/office/drawing/2014/main" id="{78EC7913-F004-FE20-1A8C-2055B98315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1" t="13445" r="21291" b="13145"/>
          <a:stretch/>
        </p:blipFill>
        <p:spPr bwMode="auto">
          <a:xfrm>
            <a:off x="5642614" y="1910903"/>
            <a:ext cx="2695074" cy="3474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72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AD4CCDA-06BF-4D2A-B44F-195AEC0B5B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52498" y="6252722"/>
            <a:ext cx="10325101" cy="0"/>
          </a:xfrm>
          <a:prstGeom prst="line">
            <a:avLst/>
          </a:prstGeom>
          <a:ln w="1079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F4F1B1F-38C9-4BA3-8793-E2B6FC978C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0A82C2B-B640-4B39-A4B8-3189B458A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4990" y="859953"/>
            <a:ext cx="4379010" cy="5197947"/>
          </a:xfrm>
          <a:custGeom>
            <a:avLst/>
            <a:gdLst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2480538 h 5246128"/>
              <a:gd name="connsiteX4" fmla="*/ 4419600 w 4419600"/>
              <a:gd name="connsiteY4" fmla="*/ 4975131 h 5246128"/>
              <a:gd name="connsiteX5" fmla="*/ 4419600 w 4419600"/>
              <a:gd name="connsiteY5" fmla="*/ 5246128 h 5246128"/>
              <a:gd name="connsiteX6" fmla="*/ 0 w 4419600"/>
              <a:gd name="connsiteY6" fmla="*/ 5246128 h 5246128"/>
              <a:gd name="connsiteX7" fmla="*/ 0 w 4419600"/>
              <a:gd name="connsiteY7" fmla="*/ 4975131 h 5246128"/>
              <a:gd name="connsiteX8" fmla="*/ 0 w 4419600"/>
              <a:gd name="connsiteY8" fmla="*/ 2480538 h 5246128"/>
              <a:gd name="connsiteX9" fmla="*/ 0 w 4419600"/>
              <a:gd name="connsiteY9" fmla="*/ 2209541 h 5246128"/>
              <a:gd name="connsiteX10" fmla="*/ 2209538 w 4419600"/>
              <a:gd name="connsiteY10" fmla="*/ 0 h 5246128"/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4975131 h 5246128"/>
              <a:gd name="connsiteX4" fmla="*/ 4419600 w 4419600"/>
              <a:gd name="connsiteY4" fmla="*/ 5246128 h 5246128"/>
              <a:gd name="connsiteX5" fmla="*/ 0 w 4419600"/>
              <a:gd name="connsiteY5" fmla="*/ 5246128 h 5246128"/>
              <a:gd name="connsiteX6" fmla="*/ 0 w 4419600"/>
              <a:gd name="connsiteY6" fmla="*/ 4975131 h 5246128"/>
              <a:gd name="connsiteX7" fmla="*/ 0 w 4419600"/>
              <a:gd name="connsiteY7" fmla="*/ 2480538 h 5246128"/>
              <a:gd name="connsiteX8" fmla="*/ 0 w 4419600"/>
              <a:gd name="connsiteY8" fmla="*/ 2209541 h 5246128"/>
              <a:gd name="connsiteX9" fmla="*/ 2209538 w 4419600"/>
              <a:gd name="connsiteY9" fmla="*/ 0 h 5246128"/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5246128 h 5246128"/>
              <a:gd name="connsiteX4" fmla="*/ 0 w 4419600"/>
              <a:gd name="connsiteY4" fmla="*/ 5246128 h 5246128"/>
              <a:gd name="connsiteX5" fmla="*/ 0 w 4419600"/>
              <a:gd name="connsiteY5" fmla="*/ 4975131 h 5246128"/>
              <a:gd name="connsiteX6" fmla="*/ 0 w 4419600"/>
              <a:gd name="connsiteY6" fmla="*/ 2480538 h 5246128"/>
              <a:gd name="connsiteX7" fmla="*/ 0 w 4419600"/>
              <a:gd name="connsiteY7" fmla="*/ 2209541 h 5246128"/>
              <a:gd name="connsiteX8" fmla="*/ 2209538 w 4419600"/>
              <a:gd name="connsiteY8" fmla="*/ 0 h 5246128"/>
              <a:gd name="connsiteX0" fmla="*/ 2209538 w 4419600"/>
              <a:gd name="connsiteY0" fmla="*/ 0 h 5246128"/>
              <a:gd name="connsiteX1" fmla="*/ 2210062 w 4419600"/>
              <a:gd name="connsiteY1" fmla="*/ 0 h 5246128"/>
              <a:gd name="connsiteX2" fmla="*/ 4419600 w 4419600"/>
              <a:gd name="connsiteY2" fmla="*/ 2209541 h 5246128"/>
              <a:gd name="connsiteX3" fmla="*/ 4419600 w 4419600"/>
              <a:gd name="connsiteY3" fmla="*/ 5246128 h 5246128"/>
              <a:gd name="connsiteX4" fmla="*/ 0 w 4419600"/>
              <a:gd name="connsiteY4" fmla="*/ 5246128 h 5246128"/>
              <a:gd name="connsiteX5" fmla="*/ 0 w 4419600"/>
              <a:gd name="connsiteY5" fmla="*/ 2480538 h 5246128"/>
              <a:gd name="connsiteX6" fmla="*/ 0 w 4419600"/>
              <a:gd name="connsiteY6" fmla="*/ 2209541 h 5246128"/>
              <a:gd name="connsiteX7" fmla="*/ 2209538 w 4419600"/>
              <a:gd name="connsiteY7" fmla="*/ 0 h 5246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19600" h="5246128">
                <a:moveTo>
                  <a:pt x="2209538" y="0"/>
                </a:moveTo>
                <a:lnTo>
                  <a:pt x="2210062" y="0"/>
                </a:lnTo>
                <a:cubicBezTo>
                  <a:pt x="3430375" y="0"/>
                  <a:pt x="4419600" y="989251"/>
                  <a:pt x="4419600" y="2209541"/>
                </a:cubicBezTo>
                <a:lnTo>
                  <a:pt x="4419600" y="5246128"/>
                </a:lnTo>
                <a:lnTo>
                  <a:pt x="0" y="5246128"/>
                </a:lnTo>
                <a:lnTo>
                  <a:pt x="0" y="2480538"/>
                </a:lnTo>
                <a:lnTo>
                  <a:pt x="0" y="2209541"/>
                </a:lnTo>
                <a:cubicBezTo>
                  <a:pt x="0" y="989251"/>
                  <a:pt x="989222" y="0"/>
                  <a:pt x="2209538" y="0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B50E80-347B-95C7-F943-EE231325E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145" y="1799771"/>
            <a:ext cx="3374701" cy="184849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800" dirty="0"/>
              <a:t>Camera: Existing External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091899A-6176-48DA-BF9E-4D278C5FBE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415286" y="4316294"/>
            <a:ext cx="1458419" cy="0"/>
          </a:xfrm>
          <a:prstGeom prst="line">
            <a:avLst/>
          </a:prstGeom>
          <a:ln w="1079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6BF351AF-03DA-D0B3-ABEB-5F3658D9FC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3278" y="1203161"/>
            <a:ext cx="4839080" cy="485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363084"/>
      </p:ext>
    </p:extLst>
  </p:cSld>
  <p:clrMapOvr>
    <a:masterClrMapping/>
  </p:clrMapOvr>
</p:sld>
</file>

<file path=ppt/theme/theme1.xml><?xml version="1.0" encoding="utf-8"?>
<a:theme xmlns:a="http://schemas.openxmlformats.org/drawingml/2006/main" name="VaultVTI">
  <a:themeElements>
    <a:clrScheme name="AnalogousFromLightSeedLeftStep">
      <a:dk1>
        <a:srgbClr val="000000"/>
      </a:dk1>
      <a:lt1>
        <a:srgbClr val="FFFFFF"/>
      </a:lt1>
      <a:dk2>
        <a:srgbClr val="41242B"/>
      </a:dk2>
      <a:lt2>
        <a:srgbClr val="E2E3E8"/>
      </a:lt2>
      <a:accent1>
        <a:srgbClr val="A9A17A"/>
      </a:accent1>
      <a:accent2>
        <a:srgbClr val="BF9779"/>
      </a:accent2>
      <a:accent3>
        <a:srgbClr val="CB9292"/>
      </a:accent3>
      <a:accent4>
        <a:srgbClr val="BF7996"/>
      </a:accent4>
      <a:accent5>
        <a:srgbClr val="C98DBF"/>
      </a:accent5>
      <a:accent6>
        <a:srgbClr val="AE79BF"/>
      </a:accent6>
      <a:hlink>
        <a:srgbClr val="6975AE"/>
      </a:hlink>
      <a:folHlink>
        <a:srgbClr val="7F7F7F"/>
      </a:folHlink>
    </a:clrScheme>
    <a:fontScheme name="Custom 5">
      <a:majorFont>
        <a:latin typeface="Georgia Pro Light"/>
        <a:ea typeface=""/>
        <a:cs typeface=""/>
      </a:majorFont>
      <a:minorFont>
        <a:latin typeface="Georgia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ultVTI" id="{144E1EB0-F9F9-4F8D-8264-A2820BA0C47A}" vid="{3A992A48-7697-4A22-A884-B4A11E6218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80C8417D1D354ABE0699F4CEE56B93" ma:contentTypeVersion="18" ma:contentTypeDescription="Create a new document." ma:contentTypeScope="" ma:versionID="d3456856bd33538ca4d3b6b8437bf782">
  <xsd:schema xmlns:xsd="http://www.w3.org/2001/XMLSchema" xmlns:xs="http://www.w3.org/2001/XMLSchema" xmlns:p="http://schemas.microsoft.com/office/2006/metadata/properties" xmlns:ns2="ca9de810-1f37-4015-afc4-58dd323e51e7" xmlns:ns3="8f0e53a7-6750-4de7-90f2-8a56ce653aa7" targetNamespace="http://schemas.microsoft.com/office/2006/metadata/properties" ma:root="true" ma:fieldsID="0dafff8f649c3ccad2037d46c62c9ec1" ns2:_="" ns3:_="">
    <xsd:import namespace="ca9de810-1f37-4015-afc4-58dd323e51e7"/>
    <xsd:import namespace="8f0e53a7-6750-4de7-90f2-8a56ce653aa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9de810-1f37-4015-afc4-58dd323e51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98d900d-0589-4081-96eb-513de833a5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0e53a7-6750-4de7-90f2-8a56ce653aa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3fac9cc-a209-4200-859b-7dfb24bcffeb}" ma:internalName="TaxCatchAll" ma:showField="CatchAllData" ma:web="8f0e53a7-6750-4de7-90f2-8a56ce653aa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a9de810-1f37-4015-afc4-58dd323e51e7">
      <Terms xmlns="http://schemas.microsoft.com/office/infopath/2007/PartnerControls"/>
    </lcf76f155ced4ddcb4097134ff3c332f>
    <TaxCatchAll xmlns="8f0e53a7-6750-4de7-90f2-8a56ce653aa7" xsi:nil="true"/>
  </documentManagement>
</p:properties>
</file>

<file path=customXml/itemProps1.xml><?xml version="1.0" encoding="utf-8"?>
<ds:datastoreItem xmlns:ds="http://schemas.openxmlformats.org/officeDocument/2006/customXml" ds:itemID="{8A99B0E8-62B7-4F57-BEAA-97E34CB06A5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5C3E5D1-5172-4BE1-9D64-19E6267CDAD9}"/>
</file>

<file path=customXml/itemProps3.xml><?xml version="1.0" encoding="utf-8"?>
<ds:datastoreItem xmlns:ds="http://schemas.openxmlformats.org/officeDocument/2006/customXml" ds:itemID="{40992F98-FF70-4C6C-B349-E190BFF8AE56}"/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48</Words>
  <Application>Microsoft Office PowerPoint</Application>
  <PresentationFormat>Widescreen</PresentationFormat>
  <Paragraphs>13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Georgia Pro Light</vt:lpstr>
      <vt:lpstr>VaultVTI</vt:lpstr>
      <vt:lpstr>Portland Street  Lighting &amp; Security</vt:lpstr>
      <vt:lpstr>Fitting: Leila</vt:lpstr>
      <vt:lpstr>Fitting: LDB</vt:lpstr>
      <vt:lpstr>Fitting: Dominique Suspended</vt:lpstr>
      <vt:lpstr>Fitting: Dominique</vt:lpstr>
      <vt:lpstr>Fitting: Juna</vt:lpstr>
      <vt:lpstr>Fitting: WPZ</vt:lpstr>
      <vt:lpstr>Fitting: Millie Suspended</vt:lpstr>
      <vt:lpstr>Fitting: ZMP</vt:lpstr>
      <vt:lpstr>Camera: P32 Dome</vt:lpstr>
      <vt:lpstr>Camera: M31 Dome</vt:lpstr>
      <vt:lpstr>Camera: Existing External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Evan Walton</dc:creator>
  <cp:lastModifiedBy>Phil Riddeal</cp:lastModifiedBy>
  <cp:revision>2</cp:revision>
  <dcterms:created xsi:type="dcterms:W3CDTF">2024-08-30T11:06:38Z</dcterms:created>
  <dcterms:modified xsi:type="dcterms:W3CDTF">2024-09-05T13:26:38Z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a60d57e-af5b-4752-ac57-3e4f28ca11dc_ContentBits">
    <vt:lpwstr>0</vt:lpwstr>
  </property>
  <property fmtid="{D5CDD505-2E9C-101B-9397-08002B2CF9AE}" pid="3" name="MSIP_Label_ea60d57e-af5b-4752-ac57-3e4f28ca11dc_Enabled">
    <vt:lpwstr>true</vt:lpwstr>
  </property>
  <property fmtid="{D5CDD505-2E9C-101B-9397-08002B2CF9AE}" pid="4" name="MSIP_Label_ea60d57e-af5b-4752-ac57-3e4f28ca11dc_Name">
    <vt:lpwstr>ea60d57e-af5b-4752-ac57-3e4f28ca11dc</vt:lpwstr>
  </property>
  <property fmtid="{D5CDD505-2E9C-101B-9397-08002B2CF9AE}" pid="5" name="MediaServiceImageTags">
    <vt:lpwstr/>
  </property>
  <property fmtid="{D5CDD505-2E9C-101B-9397-08002B2CF9AE}" pid="6" name="MSIP_Label_ea60d57e-af5b-4752-ac57-3e4f28ca11dc_SetDate">
    <vt:lpwstr>2024-09-04T12:37:22Z</vt:lpwstr>
  </property>
  <property fmtid="{D5CDD505-2E9C-101B-9397-08002B2CF9AE}" pid="7" name="ContentTypeId">
    <vt:lpwstr>0x010100C180C8417D1D354ABE0699F4CEE56B93</vt:lpwstr>
  </property>
  <property fmtid="{D5CDD505-2E9C-101B-9397-08002B2CF9AE}" pid="8" name="MSIP_Label_ea60d57e-af5b-4752-ac57-3e4f28ca11dc_ActionId">
    <vt:lpwstr>73d21693-d15d-4800-a41d-ef473dabc9e7</vt:lpwstr>
  </property>
  <property fmtid="{D5CDD505-2E9C-101B-9397-08002B2CF9AE}" pid="9" name="MSIP_Label_ea60d57e-af5b-4752-ac57-3e4f28ca11dc_SiteId">
    <vt:lpwstr>36da45f1-dd2c-4d1f-af13-5abe46b99921</vt:lpwstr>
  </property>
  <property fmtid="{D5CDD505-2E9C-101B-9397-08002B2CF9AE}" pid="10" name="MSIP_Label_ea60d57e-af5b-4752-ac57-3e4f28ca11dc_Method">
    <vt:lpwstr>Standard</vt:lpwstr>
  </property>
</Properties>
</file>