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9"/>
  </p:notesMasterIdLst>
  <p:sldIdLst>
    <p:sldId id="268" r:id="rId2"/>
    <p:sldId id="270" r:id="rId3"/>
    <p:sldId id="269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  <p:sldId id="280" r:id="rId14"/>
    <p:sldId id="281" r:id="rId15"/>
    <p:sldId id="282" r:id="rId16"/>
    <p:sldId id="283" r:id="rId17"/>
    <p:sldId id="284" r:id="rId18"/>
  </p:sldIdLst>
  <p:sldSz cx="6858000" cy="9906000" type="A4"/>
  <p:notesSz cx="7315200" cy="9601200"/>
  <p:defaultTextStyle>
    <a:defPPr>
      <a:defRPr lang="en-GB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2EBDFB-F0BD-4642-87B1-82C602A88047}" v="37" dt="2024-09-30T11:44:01.11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>
        <p:scale>
          <a:sx n="125" d="100"/>
          <a:sy n="125" d="100"/>
        </p:scale>
        <p:origin x="1037" y="72"/>
      </p:cViewPr>
      <p:guideLst>
        <p:guide orient="horz" pos="312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6/11/relationships/changesInfo" Target="changesInfos/changesInfo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drew James" userId="dea32190abb1448a" providerId="LiveId" clId="{EE2EBDFB-F0BD-4642-87B1-82C602A88047}"/>
    <pc:docChg chg="undo custSel addSld delSld modSld">
      <pc:chgData name="Andrew James" userId="dea32190abb1448a" providerId="LiveId" clId="{EE2EBDFB-F0BD-4642-87B1-82C602A88047}" dt="2024-09-30T11:54:26.409" v="566" actId="14100"/>
      <pc:docMkLst>
        <pc:docMk/>
      </pc:docMkLst>
      <pc:sldChg chg="addSp delSp modSp mod">
        <pc:chgData name="Andrew James" userId="dea32190abb1448a" providerId="LiveId" clId="{EE2EBDFB-F0BD-4642-87B1-82C602A88047}" dt="2024-09-30T11:50:34.742" v="539" actId="732"/>
        <pc:sldMkLst>
          <pc:docMk/>
          <pc:sldMk cId="1084773484" sldId="268"/>
        </pc:sldMkLst>
        <pc:spChg chg="mod">
          <ac:chgData name="Andrew James" userId="dea32190abb1448a" providerId="LiveId" clId="{EE2EBDFB-F0BD-4642-87B1-82C602A88047}" dt="2024-09-30T11:44:51.204" v="515" actId="20577"/>
          <ac:spMkLst>
            <pc:docMk/>
            <pc:sldMk cId="1084773484" sldId="268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2:50.600" v="163"/>
          <ac:spMkLst>
            <pc:docMk/>
            <pc:sldMk cId="1084773484" sldId="268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2:48.073" v="162"/>
          <ac:spMkLst>
            <pc:docMk/>
            <pc:sldMk cId="1084773484" sldId="268"/>
            <ac:spMk id="13" creationId="{46BE425B-2999-F3F0-04D4-1352CC387FA3}"/>
          </ac:spMkLst>
        </pc:spChg>
        <pc:picChg chg="add del mod modCrop">
          <ac:chgData name="Andrew James" userId="dea32190abb1448a" providerId="LiveId" clId="{EE2EBDFB-F0BD-4642-87B1-82C602A88047}" dt="2024-09-30T11:50:25.103" v="538" actId="14100"/>
          <ac:picMkLst>
            <pc:docMk/>
            <pc:sldMk cId="1084773484" sldId="268"/>
            <ac:picMk id="4" creationId="{F0B6038C-9DB0-E51A-27C0-889C446F2E4D}"/>
          </ac:picMkLst>
        </pc:picChg>
        <pc:picChg chg="add mod modCrop">
          <ac:chgData name="Andrew James" userId="dea32190abb1448a" providerId="LiveId" clId="{EE2EBDFB-F0BD-4642-87B1-82C602A88047}" dt="2024-09-30T11:50:34.742" v="539" actId="732"/>
          <ac:picMkLst>
            <pc:docMk/>
            <pc:sldMk cId="1084773484" sldId="268"/>
            <ac:picMk id="7" creationId="{617D6413-5966-EF2E-AA2F-C9A425151362}"/>
          </ac:picMkLst>
        </pc:picChg>
      </pc:sldChg>
      <pc:sldChg chg="addSp modSp mod">
        <pc:chgData name="Andrew James" userId="dea32190abb1448a" providerId="LiveId" clId="{EE2EBDFB-F0BD-4642-87B1-82C602A88047}" dt="2024-09-30T11:50:53.054" v="541" actId="1035"/>
        <pc:sldMkLst>
          <pc:docMk/>
          <pc:sldMk cId="1521479522" sldId="269"/>
        </pc:sldMkLst>
        <pc:spChg chg="mod">
          <ac:chgData name="Andrew James" userId="dea32190abb1448a" providerId="LiveId" clId="{EE2EBDFB-F0BD-4642-87B1-82C602A88047}" dt="2024-09-30T11:07:22.813" v="96" actId="1076"/>
          <ac:spMkLst>
            <pc:docMk/>
            <pc:sldMk cId="1521479522" sldId="269"/>
            <ac:spMk id="8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02.582" v="517"/>
          <ac:spMkLst>
            <pc:docMk/>
            <pc:sldMk cId="1521479522" sldId="269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2:36.346" v="159"/>
          <ac:spMkLst>
            <pc:docMk/>
            <pc:sldMk cId="1521479522" sldId="269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2:33.354" v="158"/>
          <ac:spMkLst>
            <pc:docMk/>
            <pc:sldMk cId="1521479522" sldId="269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0:53.054" v="541" actId="1035"/>
          <ac:picMkLst>
            <pc:docMk/>
            <pc:sldMk cId="1521479522" sldId="269"/>
            <ac:picMk id="4" creationId="{ADA22A74-0C56-59D5-7F18-8943AD1C602F}"/>
          </ac:picMkLst>
        </pc:picChg>
        <pc:picChg chg="add mod modCrop">
          <ac:chgData name="Andrew James" userId="dea32190abb1448a" providerId="LiveId" clId="{EE2EBDFB-F0BD-4642-87B1-82C602A88047}" dt="2024-09-30T11:08:11.726" v="106" actId="732"/>
          <ac:picMkLst>
            <pc:docMk/>
            <pc:sldMk cId="1521479522" sldId="269"/>
            <ac:picMk id="7" creationId="{718A1C10-857A-8098-F51B-57594D4CC73A}"/>
          </ac:picMkLst>
        </pc:picChg>
      </pc:sldChg>
      <pc:sldChg chg="addSp modSp mod">
        <pc:chgData name="Andrew James" userId="dea32190abb1448a" providerId="LiveId" clId="{EE2EBDFB-F0BD-4642-87B1-82C602A88047}" dt="2024-09-30T11:50:47.375" v="540" actId="732"/>
        <pc:sldMkLst>
          <pc:docMk/>
          <pc:sldMk cId="1870443859" sldId="270"/>
        </pc:sldMkLst>
        <pc:spChg chg="mod">
          <ac:chgData name="Andrew James" userId="dea32190abb1448a" providerId="LiveId" clId="{EE2EBDFB-F0BD-4642-87B1-82C602A88047}" dt="2024-09-30T11:44:57.319" v="516"/>
          <ac:spMkLst>
            <pc:docMk/>
            <pc:sldMk cId="1870443859" sldId="270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2:43.306" v="161"/>
          <ac:spMkLst>
            <pc:docMk/>
            <pc:sldMk cId="1870443859" sldId="270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2:40.918" v="160"/>
          <ac:spMkLst>
            <pc:docMk/>
            <pc:sldMk cId="1870443859" sldId="270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04:51.498" v="59" actId="732"/>
          <ac:picMkLst>
            <pc:docMk/>
            <pc:sldMk cId="1870443859" sldId="270"/>
            <ac:picMk id="4" creationId="{0E2851FC-2598-CAD0-4132-4974330559F1}"/>
          </ac:picMkLst>
        </pc:picChg>
        <pc:picChg chg="add mod modCrop">
          <ac:chgData name="Andrew James" userId="dea32190abb1448a" providerId="LiveId" clId="{EE2EBDFB-F0BD-4642-87B1-82C602A88047}" dt="2024-09-30T11:50:47.375" v="540" actId="732"/>
          <ac:picMkLst>
            <pc:docMk/>
            <pc:sldMk cId="1870443859" sldId="270"/>
            <ac:picMk id="7" creationId="{FA402344-1828-A972-0D27-174B24279DFC}"/>
          </ac:picMkLst>
        </pc:picChg>
      </pc:sldChg>
      <pc:sldChg chg="addSp delSp modSp add mod">
        <pc:chgData name="Andrew James" userId="dea32190abb1448a" providerId="LiveId" clId="{EE2EBDFB-F0BD-4642-87B1-82C602A88047}" dt="2024-09-30T11:51:04.262" v="542" actId="732"/>
        <pc:sldMkLst>
          <pc:docMk/>
          <pc:sldMk cId="3425334619" sldId="271"/>
        </pc:sldMkLst>
        <pc:spChg chg="mod">
          <ac:chgData name="Andrew James" userId="dea32190abb1448a" providerId="LiveId" clId="{EE2EBDFB-F0BD-4642-87B1-82C602A88047}" dt="2024-09-30T11:13:09.194" v="165" actId="1076"/>
          <ac:spMkLst>
            <pc:docMk/>
            <pc:sldMk cId="3425334619" sldId="271"/>
            <ac:spMk id="3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13:11.820" v="166" actId="1076"/>
          <ac:spMkLst>
            <pc:docMk/>
            <pc:sldMk cId="3425334619" sldId="271"/>
            <ac:spMk id="8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08.244" v="518"/>
          <ac:spMkLst>
            <pc:docMk/>
            <pc:sldMk cId="3425334619" sldId="271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3:05.790" v="164" actId="1076"/>
          <ac:spMkLst>
            <pc:docMk/>
            <pc:sldMk cId="3425334619" sldId="271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3:05.790" v="164" actId="1076"/>
          <ac:spMkLst>
            <pc:docMk/>
            <pc:sldMk cId="3425334619" sldId="271"/>
            <ac:spMk id="13" creationId="{46BE425B-2999-F3F0-04D4-1352CC387FA3}"/>
          </ac:spMkLst>
        </pc:spChg>
        <pc:picChg chg="add del mod">
          <ac:chgData name="Andrew James" userId="dea32190abb1448a" providerId="LiveId" clId="{EE2EBDFB-F0BD-4642-87B1-82C602A88047}" dt="2024-09-30T11:09:00.860" v="113" actId="478"/>
          <ac:picMkLst>
            <pc:docMk/>
            <pc:sldMk cId="3425334619" sldId="271"/>
            <ac:picMk id="4" creationId="{54AFF9E5-7989-A987-D8B0-05E83D37D60F}"/>
          </ac:picMkLst>
        </pc:picChg>
        <pc:picChg chg="add mod modCrop">
          <ac:chgData name="Andrew James" userId="dea32190abb1448a" providerId="LiveId" clId="{EE2EBDFB-F0BD-4642-87B1-82C602A88047}" dt="2024-09-30T11:51:04.262" v="542" actId="732"/>
          <ac:picMkLst>
            <pc:docMk/>
            <pc:sldMk cId="3425334619" sldId="271"/>
            <ac:picMk id="7" creationId="{B97F5FC8-4AFA-7558-1C36-5A22241A5ECB}"/>
          </ac:picMkLst>
        </pc:picChg>
        <pc:picChg chg="add mod modCrop">
          <ac:chgData name="Andrew James" userId="dea32190abb1448a" providerId="LiveId" clId="{EE2EBDFB-F0BD-4642-87B1-82C602A88047}" dt="2024-09-30T11:13:05.790" v="164" actId="1076"/>
          <ac:picMkLst>
            <pc:docMk/>
            <pc:sldMk cId="3425334619" sldId="271"/>
            <ac:picMk id="11" creationId="{893495E6-713F-0825-5357-D2434FD63DB8}"/>
          </ac:picMkLst>
        </pc:picChg>
      </pc:sldChg>
      <pc:sldChg chg="addSp modSp add mod">
        <pc:chgData name="Andrew James" userId="dea32190abb1448a" providerId="LiveId" clId="{EE2EBDFB-F0BD-4642-87B1-82C602A88047}" dt="2024-09-30T11:45:12.925" v="519"/>
        <pc:sldMkLst>
          <pc:docMk/>
          <pc:sldMk cId="477340328" sldId="272"/>
        </pc:sldMkLst>
        <pc:spChg chg="mod">
          <ac:chgData name="Andrew James" userId="dea32190abb1448a" providerId="LiveId" clId="{EE2EBDFB-F0BD-4642-87B1-82C602A88047}" dt="2024-09-30T11:10:46.910" v="135" actId="1076"/>
          <ac:spMkLst>
            <pc:docMk/>
            <pc:sldMk cId="477340328" sldId="272"/>
            <ac:spMk id="3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12.925" v="519"/>
          <ac:spMkLst>
            <pc:docMk/>
            <pc:sldMk cId="477340328" sldId="272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2:13.724" v="154" actId="20577"/>
          <ac:spMkLst>
            <pc:docMk/>
            <pc:sldMk cId="477340328" sldId="272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4:27.260" v="178"/>
          <ac:spMkLst>
            <pc:docMk/>
            <pc:sldMk cId="477340328" sldId="272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11:44.591" v="147" actId="732"/>
          <ac:picMkLst>
            <pc:docMk/>
            <pc:sldMk cId="477340328" sldId="272"/>
            <ac:picMk id="4" creationId="{8113C0D9-F3E2-C064-F1C8-C84660EB7865}"/>
          </ac:picMkLst>
        </pc:picChg>
        <pc:picChg chg="add mod modCrop">
          <ac:chgData name="Andrew James" userId="dea32190abb1448a" providerId="LiveId" clId="{EE2EBDFB-F0BD-4642-87B1-82C602A88047}" dt="2024-09-30T11:14:19.008" v="177" actId="18131"/>
          <ac:picMkLst>
            <pc:docMk/>
            <pc:sldMk cId="477340328" sldId="272"/>
            <ac:picMk id="7" creationId="{070F3C61-79D6-CB48-F9CC-24AF1FDAE3D4}"/>
          </ac:picMkLst>
        </pc:picChg>
      </pc:sldChg>
      <pc:sldChg chg="addSp modSp add mod">
        <pc:chgData name="Andrew James" userId="dea32190abb1448a" providerId="LiveId" clId="{EE2EBDFB-F0BD-4642-87B1-82C602A88047}" dt="2024-09-30T11:51:19.632" v="543" actId="732"/>
        <pc:sldMkLst>
          <pc:docMk/>
          <pc:sldMk cId="2076052409" sldId="273"/>
        </pc:sldMkLst>
        <pc:spChg chg="mod">
          <ac:chgData name="Andrew James" userId="dea32190abb1448a" providerId="LiveId" clId="{EE2EBDFB-F0BD-4642-87B1-82C602A88047}" dt="2024-09-30T11:45:17.228" v="520"/>
          <ac:spMkLst>
            <pc:docMk/>
            <pc:sldMk cId="2076052409" sldId="273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5:38.526" v="190"/>
          <ac:spMkLst>
            <pc:docMk/>
            <pc:sldMk cId="2076052409" sldId="273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8:24.585" v="232" actId="20577"/>
          <ac:spMkLst>
            <pc:docMk/>
            <pc:sldMk cId="2076052409" sldId="273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15:34.383" v="189" actId="18131"/>
          <ac:picMkLst>
            <pc:docMk/>
            <pc:sldMk cId="2076052409" sldId="273"/>
            <ac:picMk id="4" creationId="{1A7E64E2-5BA1-8245-F77D-09BC65324157}"/>
          </ac:picMkLst>
        </pc:picChg>
        <pc:picChg chg="add mod modCrop">
          <ac:chgData name="Andrew James" userId="dea32190abb1448a" providerId="LiveId" clId="{EE2EBDFB-F0BD-4642-87B1-82C602A88047}" dt="2024-09-30T11:51:19.632" v="543" actId="732"/>
          <ac:picMkLst>
            <pc:docMk/>
            <pc:sldMk cId="2076052409" sldId="273"/>
            <ac:picMk id="7" creationId="{98BD79D9-4B96-AE78-C1A9-374CD07A0CA2}"/>
          </ac:picMkLst>
        </pc:picChg>
      </pc:sldChg>
      <pc:sldChg chg="addSp delSp modSp add mod">
        <pc:chgData name="Andrew James" userId="dea32190abb1448a" providerId="LiveId" clId="{EE2EBDFB-F0BD-4642-87B1-82C602A88047}" dt="2024-09-30T11:45:21.666" v="521"/>
        <pc:sldMkLst>
          <pc:docMk/>
          <pc:sldMk cId="3471447624" sldId="274"/>
        </pc:sldMkLst>
        <pc:spChg chg="mod">
          <ac:chgData name="Andrew James" userId="dea32190abb1448a" providerId="LiveId" clId="{EE2EBDFB-F0BD-4642-87B1-82C602A88047}" dt="2024-09-30T11:18:34.376" v="235" actId="1076"/>
          <ac:spMkLst>
            <pc:docMk/>
            <pc:sldMk cId="3471447624" sldId="274"/>
            <ac:spMk id="8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21.666" v="521"/>
          <ac:spMkLst>
            <pc:docMk/>
            <pc:sldMk cId="3471447624" sldId="274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18:31.232" v="233"/>
          <ac:spMkLst>
            <pc:docMk/>
            <pc:sldMk cId="3471447624" sldId="274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19:40.944" v="246"/>
          <ac:spMkLst>
            <pc:docMk/>
            <pc:sldMk cId="3471447624" sldId="274"/>
            <ac:spMk id="13" creationId="{46BE425B-2999-F3F0-04D4-1352CC387FA3}"/>
          </ac:spMkLst>
        </pc:spChg>
        <pc:picChg chg="add del mod">
          <ac:chgData name="Andrew James" userId="dea32190abb1448a" providerId="LiveId" clId="{EE2EBDFB-F0BD-4642-87B1-82C602A88047}" dt="2024-09-30T11:16:57.034" v="204" actId="478"/>
          <ac:picMkLst>
            <pc:docMk/>
            <pc:sldMk cId="3471447624" sldId="274"/>
            <ac:picMk id="4" creationId="{6AEAEFE1-A9D8-9DF3-177A-EB1D2AADE6D6}"/>
          </ac:picMkLst>
        </pc:picChg>
        <pc:picChg chg="add del mod">
          <ac:chgData name="Andrew James" userId="dea32190abb1448a" providerId="LiveId" clId="{EE2EBDFB-F0BD-4642-87B1-82C602A88047}" dt="2024-09-30T11:17:22.168" v="210" actId="478"/>
          <ac:picMkLst>
            <pc:docMk/>
            <pc:sldMk cId="3471447624" sldId="274"/>
            <ac:picMk id="7" creationId="{E733D2F2-0FB4-9D9B-93E5-87D06E0E819B}"/>
          </ac:picMkLst>
        </pc:picChg>
        <pc:picChg chg="add mod modCrop">
          <ac:chgData name="Andrew James" userId="dea32190abb1448a" providerId="LiveId" clId="{EE2EBDFB-F0BD-4642-87B1-82C602A88047}" dt="2024-09-30T11:18:03.814" v="221" actId="732"/>
          <ac:picMkLst>
            <pc:docMk/>
            <pc:sldMk cId="3471447624" sldId="274"/>
            <ac:picMk id="11" creationId="{32AE8DCD-7D87-B2EE-39B9-B56AFC583BC4}"/>
          </ac:picMkLst>
        </pc:picChg>
        <pc:picChg chg="add mod modCrop">
          <ac:chgData name="Andrew James" userId="dea32190abb1448a" providerId="LiveId" clId="{EE2EBDFB-F0BD-4642-87B1-82C602A88047}" dt="2024-09-30T11:19:37.093" v="245" actId="18131"/>
          <ac:picMkLst>
            <pc:docMk/>
            <pc:sldMk cId="3471447624" sldId="274"/>
            <ac:picMk id="15" creationId="{CCFED488-1308-38AF-9585-7F5847340408}"/>
          </ac:picMkLst>
        </pc:picChg>
      </pc:sldChg>
      <pc:sldChg chg="addSp modSp add mod">
        <pc:chgData name="Andrew James" userId="dea32190abb1448a" providerId="LiveId" clId="{EE2EBDFB-F0BD-4642-87B1-82C602A88047}" dt="2024-09-30T11:51:43.142" v="545" actId="732"/>
        <pc:sldMkLst>
          <pc:docMk/>
          <pc:sldMk cId="2662675660" sldId="275"/>
        </pc:sldMkLst>
        <pc:spChg chg="mod">
          <ac:chgData name="Andrew James" userId="dea32190abb1448a" providerId="LiveId" clId="{EE2EBDFB-F0BD-4642-87B1-82C602A88047}" dt="2024-09-30T11:45:25.520" v="522"/>
          <ac:spMkLst>
            <pc:docMk/>
            <pc:sldMk cId="2662675660" sldId="275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21:06.174" v="261" actId="20577"/>
          <ac:spMkLst>
            <pc:docMk/>
            <pc:sldMk cId="2662675660" sldId="275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22:06.681" v="272"/>
          <ac:spMkLst>
            <pc:docMk/>
            <pc:sldMk cId="2662675660" sldId="275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1:35.184" v="544" actId="732"/>
          <ac:picMkLst>
            <pc:docMk/>
            <pc:sldMk cId="2662675660" sldId="275"/>
            <ac:picMk id="4" creationId="{8B1740E4-D20D-3097-44D9-01719F8CA246}"/>
          </ac:picMkLst>
        </pc:picChg>
        <pc:picChg chg="add mod modCrop">
          <ac:chgData name="Andrew James" userId="dea32190abb1448a" providerId="LiveId" clId="{EE2EBDFB-F0BD-4642-87B1-82C602A88047}" dt="2024-09-30T11:51:43.142" v="545" actId="732"/>
          <ac:picMkLst>
            <pc:docMk/>
            <pc:sldMk cId="2662675660" sldId="275"/>
            <ac:picMk id="7" creationId="{7DCC9C94-F229-C98D-B19B-2F1A57E934EB}"/>
          </ac:picMkLst>
        </pc:picChg>
      </pc:sldChg>
      <pc:sldChg chg="addSp modSp add mod">
        <pc:chgData name="Andrew James" userId="dea32190abb1448a" providerId="LiveId" clId="{EE2EBDFB-F0BD-4642-87B1-82C602A88047}" dt="2024-09-30T11:45:32.262" v="523"/>
        <pc:sldMkLst>
          <pc:docMk/>
          <pc:sldMk cId="2875327582" sldId="276"/>
        </pc:sldMkLst>
        <pc:spChg chg="mod">
          <ac:chgData name="Andrew James" userId="dea32190abb1448a" providerId="LiveId" clId="{EE2EBDFB-F0BD-4642-87B1-82C602A88047}" dt="2024-09-30T11:45:32.262" v="523"/>
          <ac:spMkLst>
            <pc:docMk/>
            <pc:sldMk cId="2875327582" sldId="276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23:20.788" v="284"/>
          <ac:spMkLst>
            <pc:docMk/>
            <pc:sldMk cId="2875327582" sldId="276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24:08.576" v="296"/>
          <ac:spMkLst>
            <pc:docMk/>
            <pc:sldMk cId="2875327582" sldId="276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23:03.278" v="283" actId="18131"/>
          <ac:picMkLst>
            <pc:docMk/>
            <pc:sldMk cId="2875327582" sldId="276"/>
            <ac:picMk id="4" creationId="{B72B624B-48A9-6F93-DF14-BCE3D7F3CE8B}"/>
          </ac:picMkLst>
        </pc:picChg>
        <pc:picChg chg="add mod modCrop">
          <ac:chgData name="Andrew James" userId="dea32190abb1448a" providerId="LiveId" clId="{EE2EBDFB-F0BD-4642-87B1-82C602A88047}" dt="2024-09-30T11:24:04.179" v="295" actId="18131"/>
          <ac:picMkLst>
            <pc:docMk/>
            <pc:sldMk cId="2875327582" sldId="276"/>
            <ac:picMk id="7" creationId="{82BB268E-6B71-FC71-F8EA-CFF3EDA18227}"/>
          </ac:picMkLst>
        </pc:picChg>
      </pc:sldChg>
      <pc:sldChg chg="addSp modSp add mod">
        <pc:chgData name="Andrew James" userId="dea32190abb1448a" providerId="LiveId" clId="{EE2EBDFB-F0BD-4642-87B1-82C602A88047}" dt="2024-09-30T11:52:00.782" v="549" actId="1035"/>
        <pc:sldMkLst>
          <pc:docMk/>
          <pc:sldMk cId="4272600808" sldId="277"/>
        </pc:sldMkLst>
        <pc:spChg chg="mod">
          <ac:chgData name="Andrew James" userId="dea32190abb1448a" providerId="LiveId" clId="{EE2EBDFB-F0BD-4642-87B1-82C602A88047}" dt="2024-09-30T11:45:36.753" v="524"/>
          <ac:spMkLst>
            <pc:docMk/>
            <pc:sldMk cId="4272600808" sldId="277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25:14.263" v="311" actId="20577"/>
          <ac:spMkLst>
            <pc:docMk/>
            <pc:sldMk cId="4272600808" sldId="277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26:10.841" v="322"/>
          <ac:spMkLst>
            <pc:docMk/>
            <pc:sldMk cId="4272600808" sldId="277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1:54.305" v="547" actId="1035"/>
          <ac:picMkLst>
            <pc:docMk/>
            <pc:sldMk cId="4272600808" sldId="277"/>
            <ac:picMk id="4" creationId="{1B75A0C5-1F23-FD98-E8F6-2B2CFC3FCF3B}"/>
          </ac:picMkLst>
        </pc:picChg>
        <pc:picChg chg="add mod modCrop">
          <ac:chgData name="Andrew James" userId="dea32190abb1448a" providerId="LiveId" clId="{EE2EBDFB-F0BD-4642-87B1-82C602A88047}" dt="2024-09-30T11:52:00.782" v="549" actId="1035"/>
          <ac:picMkLst>
            <pc:docMk/>
            <pc:sldMk cId="4272600808" sldId="277"/>
            <ac:picMk id="7" creationId="{70C57414-48EA-645B-C7E9-EAEFC4DEDD68}"/>
          </ac:picMkLst>
        </pc:picChg>
      </pc:sldChg>
      <pc:sldChg chg="addSp modSp add mod">
        <pc:chgData name="Andrew James" userId="dea32190abb1448a" providerId="LiveId" clId="{EE2EBDFB-F0BD-4642-87B1-82C602A88047}" dt="2024-09-30T11:52:09.054" v="552" actId="1035"/>
        <pc:sldMkLst>
          <pc:docMk/>
          <pc:sldMk cId="448743530" sldId="278"/>
        </pc:sldMkLst>
        <pc:spChg chg="mod">
          <ac:chgData name="Andrew James" userId="dea32190abb1448a" providerId="LiveId" clId="{EE2EBDFB-F0BD-4642-87B1-82C602A88047}" dt="2024-09-30T11:26:13.292" v="323" actId="1076"/>
          <ac:spMkLst>
            <pc:docMk/>
            <pc:sldMk cId="448743530" sldId="278"/>
            <ac:spMk id="3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40.714" v="525"/>
          <ac:spMkLst>
            <pc:docMk/>
            <pc:sldMk cId="448743530" sldId="278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27:05.632" v="333"/>
          <ac:spMkLst>
            <pc:docMk/>
            <pc:sldMk cId="448743530" sldId="278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27:56.858" v="343"/>
          <ac:spMkLst>
            <pc:docMk/>
            <pc:sldMk cId="448743530" sldId="278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27:01.202" v="332" actId="18131"/>
          <ac:picMkLst>
            <pc:docMk/>
            <pc:sldMk cId="448743530" sldId="278"/>
            <ac:picMk id="4" creationId="{E668C195-DC5A-CC4A-7B6E-57907716407F}"/>
          </ac:picMkLst>
        </pc:picChg>
        <pc:picChg chg="add mod modCrop">
          <ac:chgData name="Andrew James" userId="dea32190abb1448a" providerId="LiveId" clId="{EE2EBDFB-F0BD-4642-87B1-82C602A88047}" dt="2024-09-30T11:52:09.054" v="552" actId="1035"/>
          <ac:picMkLst>
            <pc:docMk/>
            <pc:sldMk cId="448743530" sldId="278"/>
            <ac:picMk id="7" creationId="{FD612391-4EDB-F48E-1D58-7871A2741364}"/>
          </ac:picMkLst>
        </pc:picChg>
      </pc:sldChg>
      <pc:sldChg chg="addSp modSp add mod">
        <pc:chgData name="Andrew James" userId="dea32190abb1448a" providerId="LiveId" clId="{EE2EBDFB-F0BD-4642-87B1-82C602A88047}" dt="2024-09-30T11:52:15.030" v="555" actId="1035"/>
        <pc:sldMkLst>
          <pc:docMk/>
          <pc:sldMk cId="3161184394" sldId="279"/>
        </pc:sldMkLst>
        <pc:spChg chg="mod">
          <ac:chgData name="Andrew James" userId="dea32190abb1448a" providerId="LiveId" clId="{EE2EBDFB-F0BD-4642-87B1-82C602A88047}" dt="2024-09-30T11:29:09.678" v="360" actId="1076"/>
          <ac:spMkLst>
            <pc:docMk/>
            <pc:sldMk cId="3161184394" sldId="279"/>
            <ac:spMk id="8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46.646" v="526"/>
          <ac:spMkLst>
            <pc:docMk/>
            <pc:sldMk cId="3161184394" sldId="279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30:03.441" v="380" actId="20577"/>
          <ac:spMkLst>
            <pc:docMk/>
            <pc:sldMk cId="3161184394" sldId="279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30:07.847" v="381"/>
          <ac:spMkLst>
            <pc:docMk/>
            <pc:sldMk cId="3161184394" sldId="279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2:15.030" v="555" actId="1035"/>
          <ac:picMkLst>
            <pc:docMk/>
            <pc:sldMk cId="3161184394" sldId="279"/>
            <ac:picMk id="4" creationId="{6439324A-4697-244E-11A5-E61E63996A44}"/>
          </ac:picMkLst>
        </pc:picChg>
        <pc:picChg chg="add mod modCrop">
          <ac:chgData name="Andrew James" userId="dea32190abb1448a" providerId="LiveId" clId="{EE2EBDFB-F0BD-4642-87B1-82C602A88047}" dt="2024-09-30T11:29:56.387" v="374" actId="18131"/>
          <ac:picMkLst>
            <pc:docMk/>
            <pc:sldMk cId="3161184394" sldId="279"/>
            <ac:picMk id="7" creationId="{A30DE457-19A8-08D8-1EFD-E1CBA20ACE82}"/>
          </ac:picMkLst>
        </pc:picChg>
      </pc:sldChg>
      <pc:sldChg chg="addSp modSp add mod">
        <pc:chgData name="Andrew James" userId="dea32190abb1448a" providerId="LiveId" clId="{EE2EBDFB-F0BD-4642-87B1-82C602A88047}" dt="2024-09-30T11:52:33.299" v="559" actId="1035"/>
        <pc:sldMkLst>
          <pc:docMk/>
          <pc:sldMk cId="375883933" sldId="280"/>
        </pc:sldMkLst>
        <pc:spChg chg="mod">
          <ac:chgData name="Andrew James" userId="dea32190abb1448a" providerId="LiveId" clId="{EE2EBDFB-F0BD-4642-87B1-82C602A88047}" dt="2024-09-30T11:45:51.183" v="527"/>
          <ac:spMkLst>
            <pc:docMk/>
            <pc:sldMk cId="375883933" sldId="280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31:08.529" v="392"/>
          <ac:spMkLst>
            <pc:docMk/>
            <pc:sldMk cId="375883933" sldId="280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33:14.090" v="403"/>
          <ac:spMkLst>
            <pc:docMk/>
            <pc:sldMk cId="375883933" sldId="280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2:28.888" v="558" actId="732"/>
          <ac:picMkLst>
            <pc:docMk/>
            <pc:sldMk cId="375883933" sldId="280"/>
            <ac:picMk id="4" creationId="{BAE02BDF-9520-2312-AC70-129A2F66FE83}"/>
          </ac:picMkLst>
        </pc:picChg>
        <pc:picChg chg="add mod modCrop">
          <ac:chgData name="Andrew James" userId="dea32190abb1448a" providerId="LiveId" clId="{EE2EBDFB-F0BD-4642-87B1-82C602A88047}" dt="2024-09-30T11:52:33.299" v="559" actId="1035"/>
          <ac:picMkLst>
            <pc:docMk/>
            <pc:sldMk cId="375883933" sldId="280"/>
            <ac:picMk id="7" creationId="{92A96197-6EB0-ED03-C1C6-B4C5A944C266}"/>
          </ac:picMkLst>
        </pc:picChg>
      </pc:sldChg>
      <pc:sldChg chg="addSp modSp add mod">
        <pc:chgData name="Andrew James" userId="dea32190abb1448a" providerId="LiveId" clId="{EE2EBDFB-F0BD-4642-87B1-82C602A88047}" dt="2024-09-30T11:45:55.305" v="528"/>
        <pc:sldMkLst>
          <pc:docMk/>
          <pc:sldMk cId="2256061805" sldId="281"/>
        </pc:sldMkLst>
        <pc:spChg chg="mod">
          <ac:chgData name="Andrew James" userId="dea32190abb1448a" providerId="LiveId" clId="{EE2EBDFB-F0BD-4642-87B1-82C602A88047}" dt="2024-09-30T11:33:17.888" v="404" actId="1076"/>
          <ac:spMkLst>
            <pc:docMk/>
            <pc:sldMk cId="2256061805" sldId="281"/>
            <ac:spMk id="3" creationId="{00000000-0000-0000-0000-000000000000}"/>
          </ac:spMkLst>
        </pc:spChg>
        <pc:spChg chg="mod">
          <ac:chgData name="Andrew James" userId="dea32190abb1448a" providerId="LiveId" clId="{EE2EBDFB-F0BD-4642-87B1-82C602A88047}" dt="2024-09-30T11:45:55.305" v="528"/>
          <ac:spMkLst>
            <pc:docMk/>
            <pc:sldMk cId="2256061805" sldId="281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33:59.459" v="414"/>
          <ac:spMkLst>
            <pc:docMk/>
            <pc:sldMk cId="2256061805" sldId="281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34:40.401" v="425"/>
          <ac:spMkLst>
            <pc:docMk/>
            <pc:sldMk cId="2256061805" sldId="281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33:56.350" v="413" actId="732"/>
          <ac:picMkLst>
            <pc:docMk/>
            <pc:sldMk cId="2256061805" sldId="281"/>
            <ac:picMk id="4" creationId="{7A6BA269-A845-F8A3-18EF-80EF3C6DBEFB}"/>
          </ac:picMkLst>
        </pc:picChg>
        <pc:picChg chg="add mod modCrop">
          <ac:chgData name="Andrew James" userId="dea32190abb1448a" providerId="LiveId" clId="{EE2EBDFB-F0BD-4642-87B1-82C602A88047}" dt="2024-09-30T11:34:37.543" v="424" actId="18131"/>
          <ac:picMkLst>
            <pc:docMk/>
            <pc:sldMk cId="2256061805" sldId="281"/>
            <ac:picMk id="7" creationId="{2D8C94F6-5E9A-10EB-A19F-1744CBCC16D5}"/>
          </ac:picMkLst>
        </pc:picChg>
      </pc:sldChg>
      <pc:sldChg chg="addSp modSp add mod">
        <pc:chgData name="Andrew James" userId="dea32190abb1448a" providerId="LiveId" clId="{EE2EBDFB-F0BD-4642-87B1-82C602A88047}" dt="2024-09-30T11:53:44.986" v="560" actId="732"/>
        <pc:sldMkLst>
          <pc:docMk/>
          <pc:sldMk cId="1195577024" sldId="282"/>
        </pc:sldMkLst>
        <pc:spChg chg="mod">
          <ac:chgData name="Andrew James" userId="dea32190abb1448a" providerId="LiveId" clId="{EE2EBDFB-F0BD-4642-87B1-82C602A88047}" dt="2024-09-30T11:45:59.123" v="529"/>
          <ac:spMkLst>
            <pc:docMk/>
            <pc:sldMk cId="1195577024" sldId="282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37:02.084" v="439"/>
          <ac:spMkLst>
            <pc:docMk/>
            <pc:sldMk cId="1195577024" sldId="282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37:54.372" v="449"/>
          <ac:spMkLst>
            <pc:docMk/>
            <pc:sldMk cId="1195577024" sldId="282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3:44.986" v="560" actId="732"/>
          <ac:picMkLst>
            <pc:docMk/>
            <pc:sldMk cId="1195577024" sldId="282"/>
            <ac:picMk id="4" creationId="{D2B6C8BF-FCAC-42EE-3AD0-66108E46A387}"/>
          </ac:picMkLst>
        </pc:picChg>
        <pc:picChg chg="add mod modCrop">
          <ac:chgData name="Andrew James" userId="dea32190abb1448a" providerId="LiveId" clId="{EE2EBDFB-F0BD-4642-87B1-82C602A88047}" dt="2024-09-30T11:37:51.359" v="448" actId="18131"/>
          <ac:picMkLst>
            <pc:docMk/>
            <pc:sldMk cId="1195577024" sldId="282"/>
            <ac:picMk id="7" creationId="{5FDAA8D5-2D88-40BC-D084-E80BBCECFE14}"/>
          </ac:picMkLst>
        </pc:picChg>
      </pc:sldChg>
      <pc:sldChg chg="addSp modSp add mod">
        <pc:chgData name="Andrew James" userId="dea32190abb1448a" providerId="LiveId" clId="{EE2EBDFB-F0BD-4642-87B1-82C602A88047}" dt="2024-09-30T11:46:03.808" v="530"/>
        <pc:sldMkLst>
          <pc:docMk/>
          <pc:sldMk cId="1805274974" sldId="283"/>
        </pc:sldMkLst>
        <pc:spChg chg="mod">
          <ac:chgData name="Andrew James" userId="dea32190abb1448a" providerId="LiveId" clId="{EE2EBDFB-F0BD-4642-87B1-82C602A88047}" dt="2024-09-30T11:46:03.808" v="530"/>
          <ac:spMkLst>
            <pc:docMk/>
            <pc:sldMk cId="1805274974" sldId="283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42:45.235" v="468"/>
          <ac:spMkLst>
            <pc:docMk/>
            <pc:sldMk cId="1805274974" sldId="283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42:47.759" v="469"/>
          <ac:spMkLst>
            <pc:docMk/>
            <pc:sldMk cId="1805274974" sldId="283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38:30.630" v="458" actId="732"/>
          <ac:picMkLst>
            <pc:docMk/>
            <pc:sldMk cId="1805274974" sldId="283"/>
            <ac:picMk id="4" creationId="{0BFA45AA-8308-9256-15AC-A58C58C74245}"/>
          </ac:picMkLst>
        </pc:picChg>
        <pc:picChg chg="add mod modCrop">
          <ac:chgData name="Andrew James" userId="dea32190abb1448a" providerId="LiveId" clId="{EE2EBDFB-F0BD-4642-87B1-82C602A88047}" dt="2024-09-30T11:39:29.461" v="467" actId="18131"/>
          <ac:picMkLst>
            <pc:docMk/>
            <pc:sldMk cId="1805274974" sldId="283"/>
            <ac:picMk id="7" creationId="{38AA49C9-509D-2830-661B-0CD993E25439}"/>
          </ac:picMkLst>
        </pc:picChg>
      </pc:sldChg>
      <pc:sldChg chg="addSp modSp add mod">
        <pc:chgData name="Andrew James" userId="dea32190abb1448a" providerId="LiveId" clId="{EE2EBDFB-F0BD-4642-87B1-82C602A88047}" dt="2024-09-30T11:54:26.409" v="566" actId="14100"/>
        <pc:sldMkLst>
          <pc:docMk/>
          <pc:sldMk cId="694804673" sldId="284"/>
        </pc:sldMkLst>
        <pc:spChg chg="mod">
          <ac:chgData name="Andrew James" userId="dea32190abb1448a" providerId="LiveId" clId="{EE2EBDFB-F0BD-4642-87B1-82C602A88047}" dt="2024-09-30T11:46:07.515" v="531"/>
          <ac:spMkLst>
            <pc:docMk/>
            <pc:sldMk cId="694804673" sldId="284"/>
            <ac:spMk id="9" creationId="{0317B821-C3B8-41D3-A803-51F7D5D47AD0}"/>
          </ac:spMkLst>
        </pc:spChg>
        <pc:spChg chg="mod">
          <ac:chgData name="Andrew James" userId="dea32190abb1448a" providerId="LiveId" clId="{EE2EBDFB-F0BD-4642-87B1-82C602A88047}" dt="2024-09-30T11:43:38.211" v="479"/>
          <ac:spMkLst>
            <pc:docMk/>
            <pc:sldMk cId="694804673" sldId="284"/>
            <ac:spMk id="12" creationId="{26E8149A-0A42-6541-D098-BC2A35177575}"/>
          </ac:spMkLst>
        </pc:spChg>
        <pc:spChg chg="mod">
          <ac:chgData name="Andrew James" userId="dea32190abb1448a" providerId="LiveId" clId="{EE2EBDFB-F0BD-4642-87B1-82C602A88047}" dt="2024-09-30T11:44:29.145" v="489"/>
          <ac:spMkLst>
            <pc:docMk/>
            <pc:sldMk cId="694804673" sldId="284"/>
            <ac:spMk id="13" creationId="{46BE425B-2999-F3F0-04D4-1352CC387FA3}"/>
          </ac:spMkLst>
        </pc:spChg>
        <pc:picChg chg="add mod modCrop">
          <ac:chgData name="Andrew James" userId="dea32190abb1448a" providerId="LiveId" clId="{EE2EBDFB-F0BD-4642-87B1-82C602A88047}" dt="2024-09-30T11:54:00.373" v="561" actId="732"/>
          <ac:picMkLst>
            <pc:docMk/>
            <pc:sldMk cId="694804673" sldId="284"/>
            <ac:picMk id="4" creationId="{D8F612D4-EC93-0D07-E4A3-A247FC6379AB}"/>
          </ac:picMkLst>
        </pc:picChg>
        <pc:picChg chg="add mod modCrop">
          <ac:chgData name="Andrew James" userId="dea32190abb1448a" providerId="LiveId" clId="{EE2EBDFB-F0BD-4642-87B1-82C602A88047}" dt="2024-09-30T11:54:26.409" v="566" actId="14100"/>
          <ac:picMkLst>
            <pc:docMk/>
            <pc:sldMk cId="694804673" sldId="284"/>
            <ac:picMk id="7" creationId="{2E144D0E-4A9C-C5FB-FAAB-A9F21DFFFBEE}"/>
          </ac:picMkLst>
        </pc:picChg>
      </pc:sldChg>
      <pc:sldChg chg="add del">
        <pc:chgData name="Andrew James" userId="dea32190abb1448a" providerId="LiveId" clId="{EE2EBDFB-F0BD-4642-87B1-82C602A88047}" dt="2024-09-30T11:44:33.877" v="490" actId="47"/>
        <pc:sldMkLst>
          <pc:docMk/>
          <pc:sldMk cId="2291233940" sldId="285"/>
        </pc:sldMkLst>
      </pc:sldChg>
      <pc:sldChg chg="add del">
        <pc:chgData name="Andrew James" userId="dea32190abb1448a" providerId="LiveId" clId="{EE2EBDFB-F0BD-4642-87B1-82C602A88047}" dt="2024-09-30T11:44:34.763" v="491" actId="47"/>
        <pc:sldMkLst>
          <pc:docMk/>
          <pc:sldMk cId="2317787943" sldId="286"/>
        </pc:sldMkLst>
      </pc:sldChg>
      <pc:sldChg chg="add del">
        <pc:chgData name="Andrew James" userId="dea32190abb1448a" providerId="LiveId" clId="{EE2EBDFB-F0BD-4642-87B1-82C602A88047}" dt="2024-09-30T11:44:36.230" v="492" actId="47"/>
        <pc:sldMkLst>
          <pc:docMk/>
          <pc:sldMk cId="46698209" sldId="287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8" y="0"/>
            <a:ext cx="3169920" cy="48172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68D9E8-3801-4CE5-B218-3ACAC701E66C}" type="datetimeFigureOut">
              <a:rPr lang="en-GB" smtClean="0"/>
              <a:t>30/09/2024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35238" y="1200150"/>
            <a:ext cx="224472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620577"/>
            <a:ext cx="5852160" cy="378047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8" y="9119475"/>
            <a:ext cx="3169920" cy="48172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669B2-C1F9-43A1-A195-0128DB486E6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23142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493918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831495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371177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464467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11801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632216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1993358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8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670189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9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335491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10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112056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11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2466628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12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1283778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13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9925995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10068678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347930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16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0063641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535238" y="1200150"/>
            <a:ext cx="2244725" cy="32400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en-US"/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fld id="{D740373C-ADCF-4BDE-99CD-80079843169D}" type="slidenum">
              <a:rPr lang="en-GB" altLang="en-US" smtClean="0"/>
              <a:pPr/>
              <a:t>17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7959281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3165859" cy="3448756"/>
          </a:xfrm>
          <a:prstGeom prst="rect">
            <a:avLst/>
          </a:prstGeom>
        </p:spPr>
        <p:txBody>
          <a:bodyPr anchor="b"/>
          <a:lstStyle>
            <a:lvl1pPr algn="l">
              <a:defRPr sz="3508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5565801"/>
            <a:ext cx="3165859" cy="614866"/>
          </a:xfrm>
        </p:spPr>
        <p:txBody>
          <a:bodyPr/>
          <a:lstStyle>
            <a:lvl1pPr marL="0" indent="0" algn="l">
              <a:buNone/>
              <a:defRPr sz="3301">
                <a:solidFill>
                  <a:schemeClr val="bg1"/>
                </a:solidFill>
              </a:defRPr>
            </a:lvl1pPr>
            <a:lvl2pPr marL="342874" indent="0" algn="ctr">
              <a:buNone/>
              <a:defRPr sz="1500"/>
            </a:lvl2pPr>
            <a:lvl3pPr marL="685747" indent="0" algn="ctr">
              <a:buNone/>
              <a:defRPr sz="1349"/>
            </a:lvl3pPr>
            <a:lvl4pPr marL="1028621" indent="0" algn="ctr">
              <a:buNone/>
              <a:defRPr sz="1200"/>
            </a:lvl4pPr>
            <a:lvl5pPr marL="1371496" indent="0" algn="ctr">
              <a:buNone/>
              <a:defRPr sz="1200"/>
            </a:lvl5pPr>
            <a:lvl6pPr marL="1714369" indent="0" algn="ctr">
              <a:buNone/>
              <a:defRPr sz="1200"/>
            </a:lvl6pPr>
            <a:lvl7pPr marL="2057243" indent="0" algn="ctr">
              <a:buNone/>
              <a:defRPr sz="1200"/>
            </a:lvl7pPr>
            <a:lvl8pPr marL="2400117" indent="0" algn="ctr">
              <a:buNone/>
              <a:defRPr sz="1200"/>
            </a:lvl8pPr>
            <a:lvl9pPr marL="2742990" indent="0" algn="ctr">
              <a:buNone/>
              <a:defRPr sz="12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514520" y="6653137"/>
            <a:ext cx="3165362" cy="2212799"/>
          </a:xfrm>
        </p:spPr>
        <p:txBody>
          <a:bodyPr/>
          <a:lstStyle>
            <a:lvl1pPr marL="0" indent="0">
              <a:buFontTx/>
              <a:buNone/>
              <a:defRPr sz="2063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8"/>
          <a:stretch/>
        </p:blipFill>
        <p:spPr>
          <a:xfrm>
            <a:off x="0" y="0"/>
            <a:ext cx="68580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6019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7532" y="187568"/>
            <a:ext cx="562935" cy="5629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C4F0BB5-8E65-46C4-A9E8-15728A8F762A}"/>
              </a:ext>
            </a:extLst>
          </p:cNvPr>
          <p:cNvSpPr txBox="1"/>
          <p:nvPr userDrawn="1"/>
        </p:nvSpPr>
        <p:spPr>
          <a:xfrm>
            <a:off x="1347536" y="775217"/>
            <a:ext cx="416292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00" b="1" dirty="0">
                <a:solidFill>
                  <a:srgbClr val="4E6F84"/>
                </a:solidFill>
                <a:latin typeface="HelveticaNeueLT Std Med" panose="020B0604020202020204" pitchFamily="34" charset="0"/>
              </a:rPr>
              <a:t>COMPLEX CHALLENGES…</a:t>
            </a:r>
          </a:p>
          <a:p>
            <a:pPr algn="ctr"/>
            <a:r>
              <a:rPr lang="en-GB" sz="1100" b="1" dirty="0">
                <a:solidFill>
                  <a:srgbClr val="4E6F84"/>
                </a:solidFill>
                <a:latin typeface="HelveticaNeueLT Std Med" panose="020B0604020202020204" pitchFamily="34" charset="0"/>
              </a:rPr>
              <a:t>MADE SIMPLE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A0985F0-7699-1AAA-7E34-0D3AD679A5B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65" y="9220358"/>
            <a:ext cx="472996" cy="4729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B98F781-0725-B202-C3B5-0B580382FC3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61" y="9130548"/>
            <a:ext cx="5964874" cy="652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6934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  <a:prstGeom prst="rect">
            <a:avLst/>
          </a:prstGeom>
        </p:spPr>
        <p:txBody>
          <a:bodyPr anchor="b"/>
          <a:lstStyle>
            <a:lvl1pPr>
              <a:defRPr sz="44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874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47" indent="0">
              <a:buNone/>
              <a:defRPr sz="1349">
                <a:solidFill>
                  <a:schemeClr val="tx1">
                    <a:tint val="75000"/>
                  </a:schemeClr>
                </a:solidFill>
              </a:defRPr>
            </a:lvl3pPr>
            <a:lvl4pPr marL="1028621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9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69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24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11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99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4AD4DF-C835-4B6A-81C5-EF5BAE2967D9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E3D77D-F7EB-4E2D-907C-5F21D5A3B2E4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4315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48" y="527403"/>
            <a:ext cx="591570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237F57-D130-49A4-A8A4-6FA1A591020D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6010FB-82DA-42FD-A909-91722F46D119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73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2" y="527405"/>
            <a:ext cx="591502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2" y="2428348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47" indent="0">
              <a:buNone/>
              <a:defRPr sz="1349" b="1"/>
            </a:lvl3pPr>
            <a:lvl4pPr marL="1028621" indent="0">
              <a:buNone/>
              <a:defRPr sz="1200" b="1"/>
            </a:lvl4pPr>
            <a:lvl5pPr marL="1371496" indent="0">
              <a:buNone/>
              <a:defRPr sz="1200" b="1"/>
            </a:lvl5pPr>
            <a:lvl6pPr marL="1714369" indent="0">
              <a:buNone/>
              <a:defRPr sz="1200" b="1"/>
            </a:lvl6pPr>
            <a:lvl7pPr marL="2057243" indent="0">
              <a:buNone/>
              <a:defRPr sz="1200" b="1"/>
            </a:lvl7pPr>
            <a:lvl8pPr marL="2400117" indent="0">
              <a:buNone/>
              <a:defRPr sz="1200" b="1"/>
            </a:lvl8pPr>
            <a:lvl9pPr marL="27429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2" y="3618443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4" y="2428348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74" indent="0">
              <a:buNone/>
              <a:defRPr sz="1500" b="1"/>
            </a:lvl2pPr>
            <a:lvl3pPr marL="685747" indent="0">
              <a:buNone/>
              <a:defRPr sz="1349" b="1"/>
            </a:lvl3pPr>
            <a:lvl4pPr marL="1028621" indent="0">
              <a:buNone/>
              <a:defRPr sz="1200" b="1"/>
            </a:lvl4pPr>
            <a:lvl5pPr marL="1371496" indent="0">
              <a:buNone/>
              <a:defRPr sz="1200" b="1"/>
            </a:lvl5pPr>
            <a:lvl6pPr marL="1714369" indent="0">
              <a:buNone/>
              <a:defRPr sz="1200" b="1"/>
            </a:lvl6pPr>
            <a:lvl7pPr marL="2057243" indent="0">
              <a:buNone/>
              <a:defRPr sz="1200" b="1"/>
            </a:lvl7pPr>
            <a:lvl8pPr marL="2400117" indent="0">
              <a:buNone/>
              <a:defRPr sz="1200" b="1"/>
            </a:lvl8pPr>
            <a:lvl9pPr marL="274299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4" y="3618443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B4332D-B289-42CC-A745-FDE2CEC2D773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FB42A4-8ACD-48D4-AA06-93C0C70C32C5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484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48" y="527403"/>
            <a:ext cx="591570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1EB35F-6E59-41AC-9EA9-8E886E5CA291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20F98E-8158-429C-B5EE-40D0D6383B9B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76628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258AEEE-B4D1-4D17-A2D2-B75B02B00972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6BC19A-4B53-4DDF-8FD1-D10BDA5F5A75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57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4" y="1426284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74" indent="0">
              <a:buNone/>
              <a:defRPr sz="1050"/>
            </a:lvl2pPr>
            <a:lvl3pPr marL="685747" indent="0">
              <a:buNone/>
              <a:defRPr sz="900"/>
            </a:lvl3pPr>
            <a:lvl4pPr marL="1028621" indent="0">
              <a:buNone/>
              <a:defRPr sz="750"/>
            </a:lvl4pPr>
            <a:lvl5pPr marL="1371496" indent="0">
              <a:buNone/>
              <a:defRPr sz="750"/>
            </a:lvl5pPr>
            <a:lvl6pPr marL="1714369" indent="0">
              <a:buNone/>
              <a:defRPr sz="750"/>
            </a:lvl6pPr>
            <a:lvl7pPr marL="2057243" indent="0">
              <a:buNone/>
              <a:defRPr sz="750"/>
            </a:lvl7pPr>
            <a:lvl8pPr marL="2400117" indent="0">
              <a:buNone/>
              <a:defRPr sz="750"/>
            </a:lvl8pPr>
            <a:lvl9pPr marL="274299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5BFFD6-1D29-41AC-B32E-8CA6D5FDC443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780EF-26A7-4D86-B3FA-74E228BFAA3C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86326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  <a:prstGeom prst="rect">
            <a:avLst/>
          </a:prstGeo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4" y="1426284"/>
            <a:ext cx="3471863" cy="7039681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74" indent="0">
              <a:buNone/>
              <a:defRPr sz="2100"/>
            </a:lvl2pPr>
            <a:lvl3pPr marL="685747" indent="0">
              <a:buNone/>
              <a:defRPr sz="1800"/>
            </a:lvl3pPr>
            <a:lvl4pPr marL="1028621" indent="0">
              <a:buNone/>
              <a:defRPr sz="1500"/>
            </a:lvl4pPr>
            <a:lvl5pPr marL="1371496" indent="0">
              <a:buNone/>
              <a:defRPr sz="1500"/>
            </a:lvl5pPr>
            <a:lvl6pPr marL="1714369" indent="0">
              <a:buNone/>
              <a:defRPr sz="1500"/>
            </a:lvl6pPr>
            <a:lvl7pPr marL="2057243" indent="0">
              <a:buNone/>
              <a:defRPr sz="1500"/>
            </a:lvl7pPr>
            <a:lvl8pPr marL="2400117" indent="0">
              <a:buNone/>
              <a:defRPr sz="1500"/>
            </a:lvl8pPr>
            <a:lvl9pPr marL="274299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2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874" indent="0">
              <a:buNone/>
              <a:defRPr sz="1050"/>
            </a:lvl2pPr>
            <a:lvl3pPr marL="685747" indent="0">
              <a:buNone/>
              <a:defRPr sz="900"/>
            </a:lvl3pPr>
            <a:lvl4pPr marL="1028621" indent="0">
              <a:buNone/>
              <a:defRPr sz="750"/>
            </a:lvl4pPr>
            <a:lvl5pPr marL="1371496" indent="0">
              <a:buNone/>
              <a:defRPr sz="750"/>
            </a:lvl5pPr>
            <a:lvl6pPr marL="1714369" indent="0">
              <a:buNone/>
              <a:defRPr sz="750"/>
            </a:lvl6pPr>
            <a:lvl7pPr marL="2057243" indent="0">
              <a:buNone/>
              <a:defRPr sz="750"/>
            </a:lvl7pPr>
            <a:lvl8pPr marL="2400117" indent="0">
              <a:buNone/>
              <a:defRPr sz="750"/>
            </a:lvl8pPr>
            <a:lvl9pPr marL="274299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BFE07-A213-4E09-AA71-423DD1CC9C37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6BB978-527F-42A7-BCB5-E50EF8FEFFF3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185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1148" y="527403"/>
            <a:ext cx="5915705" cy="191470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2A7660-080A-401F-81D0-3C31E403E4C5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DB2B2B-1F82-4BD0-9904-842C8045A189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629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4"/>
            <a:ext cx="1478756" cy="8394877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4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1147" y="9182050"/>
            <a:ext cx="1543561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F402D8-2D7D-47DB-A245-7186C6BDCB57}" type="datetimeFigureOut">
              <a:rPr lang="en-GB">
                <a:solidFill>
                  <a:prstClr val="black"/>
                </a:solidFill>
              </a:rPr>
              <a:pPr>
                <a:defRPr/>
              </a:pPr>
              <a:t>30/09/2024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271543" y="9182050"/>
            <a:ext cx="2314915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843293" y="9182050"/>
            <a:ext cx="1543560" cy="52740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FF87BD-8961-44D0-B512-43B6BD899A6A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5800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71148" y="2637014"/>
            <a:ext cx="5915705" cy="62846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384319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46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98" b="1" kern="1200">
          <a:solidFill>
            <a:schemeClr val="tx2"/>
          </a:solidFill>
          <a:latin typeface="Lato" panose="020F0502020204030203" pitchFamily="34" charset="0"/>
          <a:ea typeface="+mj-ea"/>
          <a:cs typeface="+mj-cs"/>
        </a:defRPr>
      </a:lvl1pPr>
      <a:lvl2pPr algn="l" defTabSz="6846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98" b="1">
          <a:solidFill>
            <a:schemeClr val="tx2"/>
          </a:solidFill>
          <a:latin typeface="Lato" panose="020F0502020204030203" pitchFamily="34" charset="0"/>
        </a:defRPr>
      </a:lvl2pPr>
      <a:lvl3pPr algn="l" defTabSz="6846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98" b="1">
          <a:solidFill>
            <a:schemeClr val="tx2"/>
          </a:solidFill>
          <a:latin typeface="Lato" panose="020F0502020204030203" pitchFamily="34" charset="0"/>
        </a:defRPr>
      </a:lvl3pPr>
      <a:lvl4pPr algn="l" defTabSz="6846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98" b="1">
          <a:solidFill>
            <a:schemeClr val="tx2"/>
          </a:solidFill>
          <a:latin typeface="Lato" panose="020F0502020204030203" pitchFamily="34" charset="0"/>
        </a:defRPr>
      </a:lvl4pPr>
      <a:lvl5pPr algn="l" defTabSz="684610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198" b="1">
          <a:solidFill>
            <a:schemeClr val="tx2"/>
          </a:solidFill>
          <a:latin typeface="Lato" panose="020F0502020204030203" pitchFamily="34" charset="0"/>
        </a:defRPr>
      </a:lvl5pPr>
      <a:lvl6pPr marL="471693" algn="l" defTabSz="68461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tx1"/>
          </a:solidFill>
          <a:latin typeface="Calibri Light" panose="020F0302020204030204" pitchFamily="34" charset="0"/>
        </a:defRPr>
      </a:lvl6pPr>
      <a:lvl7pPr marL="943386" algn="l" defTabSz="68461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tx1"/>
          </a:solidFill>
          <a:latin typeface="Calibri Light" panose="020F0302020204030204" pitchFamily="34" charset="0"/>
        </a:defRPr>
      </a:lvl7pPr>
      <a:lvl8pPr marL="1415080" algn="l" defTabSz="68461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tx1"/>
          </a:solidFill>
          <a:latin typeface="Calibri Light" panose="020F0302020204030204" pitchFamily="34" charset="0"/>
        </a:defRPr>
      </a:lvl8pPr>
      <a:lvl9pPr marL="1886773" algn="l" defTabSz="684610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198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278430" indent="-278430" algn="l" defTabSz="684610" rtl="0" eaLnBrk="0" fontAlgn="base" hangingPunct="0">
        <a:spcBef>
          <a:spcPts val="619"/>
        </a:spcBef>
        <a:spcAft>
          <a:spcPts val="619"/>
        </a:spcAft>
        <a:buFont typeface="Arial" panose="020B0604020202020204" pitchFamily="34" charset="0"/>
        <a:buChar char="•"/>
        <a:defRPr sz="3714" kern="1200">
          <a:solidFill>
            <a:schemeClr val="tx2"/>
          </a:solidFill>
          <a:latin typeface="+mn-lt"/>
          <a:ea typeface="+mn-ea"/>
          <a:cs typeface="+mn-cs"/>
        </a:defRPr>
      </a:lvl1pPr>
      <a:lvl2pPr marL="640390" indent="-296447" algn="l" defTabSz="684610" rtl="0" eaLnBrk="0" fontAlgn="base" hangingPunct="0">
        <a:spcBef>
          <a:spcPts val="619"/>
        </a:spcBef>
        <a:spcAft>
          <a:spcPts val="619"/>
        </a:spcAft>
        <a:buFont typeface="Wingdings" panose="05000000000000000000" pitchFamily="2" charset="2"/>
        <a:buChar char="§"/>
        <a:defRPr sz="2889" kern="1200">
          <a:solidFill>
            <a:schemeClr val="tx2"/>
          </a:solidFill>
          <a:latin typeface="+mn-lt"/>
          <a:ea typeface="+mn-ea"/>
          <a:cs typeface="+mn-cs"/>
        </a:defRPr>
      </a:lvl2pPr>
      <a:lvl3pPr marL="1015451" indent="-329203" algn="l" defTabSz="684610" rtl="0" eaLnBrk="0" fontAlgn="base" hangingPunct="0">
        <a:spcBef>
          <a:spcPts val="619"/>
        </a:spcBef>
        <a:spcAft>
          <a:spcPts val="619"/>
        </a:spcAft>
        <a:buFont typeface="Wingdings" panose="05000000000000000000" pitchFamily="2" charset="2"/>
        <a:buChar char="Ø"/>
        <a:defRPr sz="2476" kern="1200">
          <a:solidFill>
            <a:schemeClr val="tx2"/>
          </a:solidFill>
          <a:latin typeface="+mn-lt"/>
          <a:ea typeface="+mn-ea"/>
          <a:cs typeface="+mn-cs"/>
        </a:defRPr>
      </a:lvl3pPr>
      <a:lvl4pPr marL="1198887" indent="-170334" algn="l" defTabSz="68461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063" kern="1200">
          <a:solidFill>
            <a:schemeClr val="tx2"/>
          </a:solidFill>
          <a:latin typeface="+mn-lt"/>
          <a:ea typeface="+mn-ea"/>
          <a:cs typeface="+mn-cs"/>
        </a:defRPr>
      </a:lvl4pPr>
      <a:lvl5pPr marL="1542830" indent="-170334" algn="l" defTabSz="684610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2063" kern="1200">
          <a:solidFill>
            <a:schemeClr val="tx2"/>
          </a:solidFill>
          <a:latin typeface="+mn-lt"/>
          <a:ea typeface="+mn-ea"/>
          <a:cs typeface="+mn-cs"/>
        </a:defRPr>
      </a:lvl5pPr>
      <a:lvl6pPr marL="1885806" indent="-171437" algn="l" defTabSz="68574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228679" indent="-171437" algn="l" defTabSz="68574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571554" indent="-171437" algn="l" defTabSz="68574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914428" indent="-171437" algn="l" defTabSz="685747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1pPr>
      <a:lvl2pPr marL="342874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2pPr>
      <a:lvl3pPr marL="685747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3pPr>
      <a:lvl4pPr marL="1028621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4pPr>
      <a:lvl5pPr marL="1371496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5pPr>
      <a:lvl6pPr marL="1714369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6pPr>
      <a:lvl7pPr marL="2057243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7pPr>
      <a:lvl8pPr marL="2400117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8pPr>
      <a:lvl9pPr marL="2742990" algn="l" defTabSz="685747" rtl="0" eaLnBrk="1" latinLnBrk="0" hangingPunct="1">
        <a:defRPr sz="134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pic>
        <p:nvPicPr>
          <p:cNvPr id="4" name="Picture 3" descr="A person in a yellow vest holding a black pipe&#10;&#10;Description automatically generated">
            <a:extLst>
              <a:ext uri="{FF2B5EF4-FFF2-40B4-BE49-F238E27FC236}">
                <a16:creationId xmlns:a16="http://schemas.microsoft.com/office/drawing/2014/main" id="{F0B6038C-9DB0-E51A-27C0-889C446F2E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5552" r="1" b="44530"/>
          <a:stretch/>
        </p:blipFill>
        <p:spPr>
          <a:xfrm>
            <a:off x="1282981" y="1351269"/>
            <a:ext cx="4740801" cy="3155322"/>
          </a:xfrm>
          <a:prstGeom prst="rect">
            <a:avLst/>
          </a:prstGeom>
        </p:spPr>
      </p:pic>
      <p:pic>
        <p:nvPicPr>
          <p:cNvPr id="7" name="Picture 6" descr="A group of people standing in a trench&#10;&#10;Description automatically generated">
            <a:extLst>
              <a:ext uri="{FF2B5EF4-FFF2-40B4-BE49-F238E27FC236}">
                <a16:creationId xmlns:a16="http://schemas.microsoft.com/office/drawing/2014/main" id="{617D6413-5966-EF2E-AA2F-C9A42515136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81" b="24727"/>
          <a:stretch/>
        </p:blipFill>
        <p:spPr>
          <a:xfrm>
            <a:off x="1282981" y="5058019"/>
            <a:ext cx="4693918" cy="31475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47734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pic>
        <p:nvPicPr>
          <p:cNvPr id="4" name="Picture 3" descr="A person standing next to a pile of pipes&#10;&#10;Description automatically generated">
            <a:extLst>
              <a:ext uri="{FF2B5EF4-FFF2-40B4-BE49-F238E27FC236}">
                <a16:creationId xmlns:a16="http://schemas.microsoft.com/office/drawing/2014/main" id="{0E2851FC-2598-CAD0-4132-4974330559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590" b="28492"/>
          <a:stretch/>
        </p:blipFill>
        <p:spPr>
          <a:xfrm>
            <a:off x="1282981" y="1351268"/>
            <a:ext cx="4693918" cy="3124119"/>
          </a:xfrm>
          <a:prstGeom prst="rect">
            <a:avLst/>
          </a:prstGeom>
        </p:spPr>
      </p:pic>
      <p:pic>
        <p:nvPicPr>
          <p:cNvPr id="7" name="Picture 6" descr="A trench with pipes in the ground&#10;&#10;Description automatically generated">
            <a:extLst>
              <a:ext uri="{FF2B5EF4-FFF2-40B4-BE49-F238E27FC236}">
                <a16:creationId xmlns:a16="http://schemas.microsoft.com/office/drawing/2014/main" id="{FA402344-1828-A972-0D27-174B24279DF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290" b="32062"/>
          <a:stretch/>
        </p:blipFill>
        <p:spPr>
          <a:xfrm>
            <a:off x="1282982" y="5058020"/>
            <a:ext cx="4693917" cy="310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04438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0" y="5097771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pic>
        <p:nvPicPr>
          <p:cNvPr id="4" name="Picture 3" descr="A white box next to a pipe&#10;&#10;Description automatically generated">
            <a:extLst>
              <a:ext uri="{FF2B5EF4-FFF2-40B4-BE49-F238E27FC236}">
                <a16:creationId xmlns:a16="http://schemas.microsoft.com/office/drawing/2014/main" id="{ADA22A74-0C56-59D5-7F18-8943AD1C60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276" b="19442"/>
          <a:stretch/>
        </p:blipFill>
        <p:spPr>
          <a:xfrm>
            <a:off x="1282980" y="1362622"/>
            <a:ext cx="4693919" cy="3146983"/>
          </a:xfrm>
          <a:prstGeom prst="rect">
            <a:avLst/>
          </a:prstGeom>
        </p:spPr>
      </p:pic>
      <p:pic>
        <p:nvPicPr>
          <p:cNvPr id="7" name="Picture 6" descr="A construction site with a person standing next to a construction site&#10;&#10;Description automatically generated">
            <a:extLst>
              <a:ext uri="{FF2B5EF4-FFF2-40B4-BE49-F238E27FC236}">
                <a16:creationId xmlns:a16="http://schemas.microsoft.com/office/drawing/2014/main" id="{718A1C10-857A-8098-F51B-57594D4CC73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44" b="7008"/>
          <a:stretch/>
        </p:blipFill>
        <p:spPr>
          <a:xfrm>
            <a:off x="1282981" y="5097770"/>
            <a:ext cx="4693918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479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082038" y="1351268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082038" y="5058017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082041" y="4506590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082041" y="8245813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08.03.2022</a:t>
            </a:r>
          </a:p>
        </p:txBody>
      </p:sp>
      <p:pic>
        <p:nvPicPr>
          <p:cNvPr id="7" name="Picture 6" descr="A person sitting on the ground next to a pipe&#10;&#10;Description automatically generated">
            <a:extLst>
              <a:ext uri="{FF2B5EF4-FFF2-40B4-BE49-F238E27FC236}">
                <a16:creationId xmlns:a16="http://schemas.microsoft.com/office/drawing/2014/main" id="{B97F5FC8-4AFA-7558-1C36-5A22241A5E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2" b="26791"/>
          <a:stretch/>
        </p:blipFill>
        <p:spPr>
          <a:xfrm>
            <a:off x="1082040" y="1351268"/>
            <a:ext cx="4693919" cy="3139150"/>
          </a:xfrm>
          <a:prstGeom prst="rect">
            <a:avLst/>
          </a:prstGeom>
        </p:spPr>
      </p:pic>
      <p:pic>
        <p:nvPicPr>
          <p:cNvPr id="11" name="Picture 10" descr="A black pipe in a black container&#10;&#10;Description automatically generated">
            <a:extLst>
              <a:ext uri="{FF2B5EF4-FFF2-40B4-BE49-F238E27FC236}">
                <a16:creationId xmlns:a16="http://schemas.microsoft.com/office/drawing/2014/main" id="{893495E6-713F-0825-5357-D2434FD63DB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85" b="23468"/>
          <a:stretch/>
        </p:blipFill>
        <p:spPr>
          <a:xfrm>
            <a:off x="1082039" y="5058017"/>
            <a:ext cx="4693918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3346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98221" y="1383187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26.05.2022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26.05.2022</a:t>
            </a:r>
          </a:p>
        </p:txBody>
      </p:sp>
      <p:pic>
        <p:nvPicPr>
          <p:cNvPr id="4" name="Picture 3" descr="A concrete ring with blue writing on it&#10;&#10;Description automatically generated">
            <a:extLst>
              <a:ext uri="{FF2B5EF4-FFF2-40B4-BE49-F238E27FC236}">
                <a16:creationId xmlns:a16="http://schemas.microsoft.com/office/drawing/2014/main" id="{8113C0D9-F3E2-C064-F1C8-C84660EB78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01" b="18825"/>
          <a:stretch/>
        </p:blipFill>
        <p:spPr>
          <a:xfrm>
            <a:off x="1298221" y="1354681"/>
            <a:ext cx="4712945" cy="3184383"/>
          </a:xfrm>
          <a:prstGeom prst="rect">
            <a:avLst/>
          </a:prstGeom>
        </p:spPr>
      </p:pic>
      <p:pic>
        <p:nvPicPr>
          <p:cNvPr id="7" name="Picture 6" descr="A ladder in a concrete well&#10;&#10;Description automatically generated with medium confidence">
            <a:extLst>
              <a:ext uri="{FF2B5EF4-FFF2-40B4-BE49-F238E27FC236}">
                <a16:creationId xmlns:a16="http://schemas.microsoft.com/office/drawing/2014/main" id="{070F3C61-79D6-CB48-F9CC-24AF1FDAE3D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757" b="16795"/>
          <a:stretch/>
        </p:blipFill>
        <p:spPr>
          <a:xfrm>
            <a:off x="1248714" y="5058019"/>
            <a:ext cx="4712945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3403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26.05.2022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76662" y="8249096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09.06.2022</a:t>
            </a:r>
          </a:p>
        </p:txBody>
      </p:sp>
      <p:pic>
        <p:nvPicPr>
          <p:cNvPr id="4" name="Picture 3" descr="A concrete septic tank with a hole in it&#10;&#10;Description automatically generated">
            <a:extLst>
              <a:ext uri="{FF2B5EF4-FFF2-40B4-BE49-F238E27FC236}">
                <a16:creationId xmlns:a16="http://schemas.microsoft.com/office/drawing/2014/main" id="{1A7E64E2-5BA1-8245-F77D-09BC653241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59" b="25159"/>
          <a:stretch/>
        </p:blipFill>
        <p:spPr>
          <a:xfrm>
            <a:off x="1282981" y="1368156"/>
            <a:ext cx="4690761" cy="3107232"/>
          </a:xfrm>
          <a:prstGeom prst="rect">
            <a:avLst/>
          </a:prstGeom>
        </p:spPr>
      </p:pic>
      <p:pic>
        <p:nvPicPr>
          <p:cNvPr id="7" name="Picture 6" descr="A concrete well with a hole in it&#10;&#10;Description automatically generated">
            <a:extLst>
              <a:ext uri="{FF2B5EF4-FFF2-40B4-BE49-F238E27FC236}">
                <a16:creationId xmlns:a16="http://schemas.microsoft.com/office/drawing/2014/main" id="{98BD79D9-4B96-AE78-C1A9-374CD07A0C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" t="40803" r="67" b="9517"/>
          <a:stretch/>
        </p:blipFill>
        <p:spPr>
          <a:xfrm>
            <a:off x="1279820" y="5058018"/>
            <a:ext cx="4690761" cy="310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052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09.06.2022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09.06.2022</a:t>
            </a:r>
          </a:p>
        </p:txBody>
      </p:sp>
      <p:pic>
        <p:nvPicPr>
          <p:cNvPr id="11" name="Picture 10" descr="A pipe in the ground&#10;&#10;Description automatically generated">
            <a:extLst>
              <a:ext uri="{FF2B5EF4-FFF2-40B4-BE49-F238E27FC236}">
                <a16:creationId xmlns:a16="http://schemas.microsoft.com/office/drawing/2014/main" id="{32AE8DCD-7D87-B2EE-39B9-B56AFC583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89" b="12188"/>
          <a:stretch/>
        </p:blipFill>
        <p:spPr>
          <a:xfrm>
            <a:off x="1282981" y="1325896"/>
            <a:ext cx="4693919" cy="3149491"/>
          </a:xfrm>
          <a:prstGeom prst="rect">
            <a:avLst/>
          </a:prstGeom>
        </p:spPr>
      </p:pic>
      <p:pic>
        <p:nvPicPr>
          <p:cNvPr id="15" name="Picture 14" descr="A close-up of a pipe&#10;&#10;Description automatically generated">
            <a:extLst>
              <a:ext uri="{FF2B5EF4-FFF2-40B4-BE49-F238E27FC236}">
                <a16:creationId xmlns:a16="http://schemas.microsoft.com/office/drawing/2014/main" id="{CCFED488-1308-38AF-9585-7F584734040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066" b="8999"/>
          <a:stretch/>
        </p:blipFill>
        <p:spPr>
          <a:xfrm>
            <a:off x="1282981" y="5058019"/>
            <a:ext cx="4693918" cy="3187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14476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30.06.2022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30.06.2022</a:t>
            </a:r>
          </a:p>
        </p:txBody>
      </p:sp>
      <p:pic>
        <p:nvPicPr>
          <p:cNvPr id="4" name="Picture 3" descr="A ladders in a hole&#10;&#10;Description automatically generated with medium confidence">
            <a:extLst>
              <a:ext uri="{FF2B5EF4-FFF2-40B4-BE49-F238E27FC236}">
                <a16:creationId xmlns:a16="http://schemas.microsoft.com/office/drawing/2014/main" id="{8B1740E4-D20D-3097-44D9-01719F8CA2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353" b="15231"/>
          <a:stretch/>
        </p:blipFill>
        <p:spPr>
          <a:xfrm>
            <a:off x="1282981" y="1351269"/>
            <a:ext cx="4693919" cy="3155323"/>
          </a:xfrm>
          <a:prstGeom prst="rect">
            <a:avLst/>
          </a:prstGeom>
        </p:spPr>
      </p:pic>
      <p:pic>
        <p:nvPicPr>
          <p:cNvPr id="7" name="Picture 6" descr="A metal object with a yellow ruler&#10;&#10;Description automatically generated with medium confidence">
            <a:extLst>
              <a:ext uri="{FF2B5EF4-FFF2-40B4-BE49-F238E27FC236}">
                <a16:creationId xmlns:a16="http://schemas.microsoft.com/office/drawing/2014/main" id="{7DCC9C94-F229-C98D-B19B-2F1A57E934E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66" b="21487"/>
          <a:stretch/>
        </p:blipFill>
        <p:spPr>
          <a:xfrm>
            <a:off x="1282981" y="5058020"/>
            <a:ext cx="4693919" cy="3107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26756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30.06.2022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30.06.2022</a:t>
            </a:r>
          </a:p>
        </p:txBody>
      </p:sp>
      <p:pic>
        <p:nvPicPr>
          <p:cNvPr id="4" name="Picture 3" descr="A manhole with a hand in it&#10;&#10;Description automatically generated">
            <a:extLst>
              <a:ext uri="{FF2B5EF4-FFF2-40B4-BE49-F238E27FC236}">
                <a16:creationId xmlns:a16="http://schemas.microsoft.com/office/drawing/2014/main" id="{B72B624B-48A9-6F93-DF14-BCE3D7F3CE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60" b="28493"/>
          <a:stretch/>
        </p:blipFill>
        <p:spPr>
          <a:xfrm>
            <a:off x="1282981" y="1368156"/>
            <a:ext cx="4693919" cy="3107231"/>
          </a:xfrm>
          <a:prstGeom prst="rect">
            <a:avLst/>
          </a:prstGeom>
        </p:spPr>
      </p:pic>
      <p:pic>
        <p:nvPicPr>
          <p:cNvPr id="7" name="Picture 6" descr="A concrete cylinder with a hole in it&#10;&#10;Description automatically generated">
            <a:extLst>
              <a:ext uri="{FF2B5EF4-FFF2-40B4-BE49-F238E27FC236}">
                <a16:creationId xmlns:a16="http://schemas.microsoft.com/office/drawing/2014/main" id="{82BB268E-6B71-FC71-F8EA-CFF3EDA182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6" b="25176"/>
          <a:stretch/>
        </p:blipFill>
        <p:spPr>
          <a:xfrm>
            <a:off x="1282980" y="5058019"/>
            <a:ext cx="4693919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3275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21.07.2022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21.07.2022</a:t>
            </a:r>
          </a:p>
        </p:txBody>
      </p:sp>
      <p:pic>
        <p:nvPicPr>
          <p:cNvPr id="4" name="Picture 3" descr="A construction site with a black tarp and a black bucket&#10;&#10;Description automatically generated">
            <a:extLst>
              <a:ext uri="{FF2B5EF4-FFF2-40B4-BE49-F238E27FC236}">
                <a16:creationId xmlns:a16="http://schemas.microsoft.com/office/drawing/2014/main" id="{1B75A0C5-1F23-FD98-E8F6-2B2CFC3FCF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352"/>
          <a:stretch/>
        </p:blipFill>
        <p:spPr>
          <a:xfrm>
            <a:off x="1282981" y="1367010"/>
            <a:ext cx="4693919" cy="3107232"/>
          </a:xfrm>
          <a:prstGeom prst="rect">
            <a:avLst/>
          </a:prstGeom>
        </p:spPr>
      </p:pic>
      <p:pic>
        <p:nvPicPr>
          <p:cNvPr id="7" name="Picture 6" descr="A close-up of a black tire&#10;&#10;Description automatically generated">
            <a:extLst>
              <a:ext uri="{FF2B5EF4-FFF2-40B4-BE49-F238E27FC236}">
                <a16:creationId xmlns:a16="http://schemas.microsoft.com/office/drawing/2014/main" id="{70C57414-48EA-645B-C7E9-EAEFC4DEDD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52" b="24532"/>
          <a:stretch/>
        </p:blipFill>
        <p:spPr>
          <a:xfrm>
            <a:off x="1282981" y="5056873"/>
            <a:ext cx="4693919" cy="3136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6008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1" y="1383187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21.07.2022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21.07.2022</a:t>
            </a:r>
          </a:p>
        </p:txBody>
      </p:sp>
      <p:pic>
        <p:nvPicPr>
          <p:cNvPr id="4" name="Picture 3" descr="A construction site with a pile of black plastic&#10;&#10;Description automatically generated">
            <a:extLst>
              <a:ext uri="{FF2B5EF4-FFF2-40B4-BE49-F238E27FC236}">
                <a16:creationId xmlns:a16="http://schemas.microsoft.com/office/drawing/2014/main" id="{E668C195-DC5A-CC4A-7B6E-5790771640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30" b="4270"/>
          <a:stretch/>
        </p:blipFill>
        <p:spPr>
          <a:xfrm>
            <a:off x="1290559" y="1383187"/>
            <a:ext cx="4686341" cy="3124227"/>
          </a:xfrm>
          <a:prstGeom prst="rect">
            <a:avLst/>
          </a:prstGeom>
        </p:spPr>
      </p:pic>
      <p:pic>
        <p:nvPicPr>
          <p:cNvPr id="7" name="Picture 6" descr="A close up of a tire&#10;&#10;Description automatically generated">
            <a:extLst>
              <a:ext uri="{FF2B5EF4-FFF2-40B4-BE49-F238E27FC236}">
                <a16:creationId xmlns:a16="http://schemas.microsoft.com/office/drawing/2014/main" id="{FD612391-4EDB-F48E-1D58-7871A27413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61" t="27273" r="161" b="23159"/>
          <a:stretch/>
        </p:blipFill>
        <p:spPr>
          <a:xfrm>
            <a:off x="1282980" y="5056727"/>
            <a:ext cx="4701497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435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1" y="500593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pic>
        <p:nvPicPr>
          <p:cNvPr id="4" name="Picture 3" descr="A pipe in the ground&#10;&#10;Description automatically generated with medium confidence">
            <a:extLst>
              <a:ext uri="{FF2B5EF4-FFF2-40B4-BE49-F238E27FC236}">
                <a16:creationId xmlns:a16="http://schemas.microsoft.com/office/drawing/2014/main" id="{6439324A-4697-244E-11A5-E61E63996A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171" b="21108"/>
          <a:stretch/>
        </p:blipFill>
        <p:spPr>
          <a:xfrm>
            <a:off x="1282981" y="1364899"/>
            <a:ext cx="4687023" cy="3107231"/>
          </a:xfrm>
          <a:prstGeom prst="rect">
            <a:avLst/>
          </a:prstGeom>
        </p:spPr>
      </p:pic>
      <p:pic>
        <p:nvPicPr>
          <p:cNvPr id="7" name="Picture 6" descr="A construction site with a building&#10;&#10;Description automatically generated">
            <a:extLst>
              <a:ext uri="{FF2B5EF4-FFF2-40B4-BE49-F238E27FC236}">
                <a16:creationId xmlns:a16="http://schemas.microsoft.com/office/drawing/2014/main" id="{A30DE457-19A8-08D8-1EFD-E1CBA20ACE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527" b="19825"/>
          <a:stretch/>
        </p:blipFill>
        <p:spPr>
          <a:xfrm>
            <a:off x="1282980" y="5005936"/>
            <a:ext cx="4693919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11843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pic>
        <p:nvPicPr>
          <p:cNvPr id="4" name="Picture 3" descr="A black pipe on the ground&#10;&#10;Description automatically generated">
            <a:extLst>
              <a:ext uri="{FF2B5EF4-FFF2-40B4-BE49-F238E27FC236}">
                <a16:creationId xmlns:a16="http://schemas.microsoft.com/office/drawing/2014/main" id="{BAE02BDF-9520-2312-AC70-129A2F66F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705" b="10839"/>
          <a:stretch/>
        </p:blipFill>
        <p:spPr>
          <a:xfrm>
            <a:off x="1282980" y="1370995"/>
            <a:ext cx="4693919" cy="3095281"/>
          </a:xfrm>
          <a:prstGeom prst="rect">
            <a:avLst/>
          </a:prstGeom>
        </p:spPr>
      </p:pic>
      <p:pic>
        <p:nvPicPr>
          <p:cNvPr id="7" name="Picture 6" descr="A bucket in a construction site&#10;&#10;Description automatically generated">
            <a:extLst>
              <a:ext uri="{FF2B5EF4-FFF2-40B4-BE49-F238E27FC236}">
                <a16:creationId xmlns:a16="http://schemas.microsoft.com/office/drawing/2014/main" id="{92A96197-6EB0-ED03-C1C6-B4C5A944C26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63" b="17545"/>
          <a:stretch/>
        </p:blipFill>
        <p:spPr>
          <a:xfrm>
            <a:off x="1282976" y="5051922"/>
            <a:ext cx="4693919" cy="3147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839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1" y="1278482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pic>
        <p:nvPicPr>
          <p:cNvPr id="4" name="Picture 3" descr="A manhole cover in a construction site&#10;&#10;Description automatically generated">
            <a:extLst>
              <a:ext uri="{FF2B5EF4-FFF2-40B4-BE49-F238E27FC236}">
                <a16:creationId xmlns:a16="http://schemas.microsoft.com/office/drawing/2014/main" id="{7A6BA269-A845-F8A3-18EF-80EF3C6DBE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911" b="20440"/>
          <a:stretch/>
        </p:blipFill>
        <p:spPr>
          <a:xfrm>
            <a:off x="1282981" y="1278482"/>
            <a:ext cx="4693919" cy="3107232"/>
          </a:xfrm>
          <a:prstGeom prst="rect">
            <a:avLst/>
          </a:prstGeom>
        </p:spPr>
      </p:pic>
      <p:pic>
        <p:nvPicPr>
          <p:cNvPr id="7" name="Picture 6" descr="A concrete circle in a building&#10;&#10;Description automatically generated with medium confidence">
            <a:extLst>
              <a:ext uri="{FF2B5EF4-FFF2-40B4-BE49-F238E27FC236}">
                <a16:creationId xmlns:a16="http://schemas.microsoft.com/office/drawing/2014/main" id="{2D8C94F6-5E9A-10EB-A19F-1744CBCC16D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639" b="5713"/>
          <a:stretch/>
        </p:blipFill>
        <p:spPr>
          <a:xfrm>
            <a:off x="1282981" y="5058019"/>
            <a:ext cx="4693919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60618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pic>
        <p:nvPicPr>
          <p:cNvPr id="4" name="Picture 3" descr="A concrete bucket in a construction site&#10;&#10;Description automatically generated">
            <a:extLst>
              <a:ext uri="{FF2B5EF4-FFF2-40B4-BE49-F238E27FC236}">
                <a16:creationId xmlns:a16="http://schemas.microsoft.com/office/drawing/2014/main" id="{D2B6C8BF-FCAC-42EE-3AD0-66108E46A3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384" b="8677"/>
          <a:stretch/>
        </p:blipFill>
        <p:spPr>
          <a:xfrm>
            <a:off x="1282981" y="1368156"/>
            <a:ext cx="4861367" cy="3107231"/>
          </a:xfrm>
          <a:prstGeom prst="rect">
            <a:avLst/>
          </a:prstGeom>
        </p:spPr>
      </p:pic>
      <p:pic>
        <p:nvPicPr>
          <p:cNvPr id="7" name="Picture 6" descr="A concrete bucket with a ladder&#10;&#10;Description automatically generated">
            <a:extLst>
              <a:ext uri="{FF2B5EF4-FFF2-40B4-BE49-F238E27FC236}">
                <a16:creationId xmlns:a16="http://schemas.microsoft.com/office/drawing/2014/main" id="{5FDAA8D5-2D88-40BC-D084-E80BBCECFE1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6" b="25176"/>
          <a:stretch/>
        </p:blipFill>
        <p:spPr>
          <a:xfrm>
            <a:off x="1282981" y="5058019"/>
            <a:ext cx="4693918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5770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pic>
        <p:nvPicPr>
          <p:cNvPr id="4" name="Picture 3" descr="A construction site with a yellow cone&#10;&#10;Description automatically generated">
            <a:extLst>
              <a:ext uri="{FF2B5EF4-FFF2-40B4-BE49-F238E27FC236}">
                <a16:creationId xmlns:a16="http://schemas.microsoft.com/office/drawing/2014/main" id="{0BFA45AA-8308-9256-15AC-A58C58C742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94" b="17659"/>
          <a:stretch/>
        </p:blipFill>
        <p:spPr>
          <a:xfrm>
            <a:off x="1282981" y="1368156"/>
            <a:ext cx="4693918" cy="3138435"/>
          </a:xfrm>
          <a:prstGeom prst="rect">
            <a:avLst/>
          </a:prstGeom>
        </p:spPr>
      </p:pic>
      <p:pic>
        <p:nvPicPr>
          <p:cNvPr id="7" name="Picture 6" descr="A pipe in the ground&#10;&#10;Description automatically generated">
            <a:extLst>
              <a:ext uri="{FF2B5EF4-FFF2-40B4-BE49-F238E27FC236}">
                <a16:creationId xmlns:a16="http://schemas.microsoft.com/office/drawing/2014/main" id="{38AA49C9-509D-2830-661B-0CD993E254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34" b="21446"/>
          <a:stretch/>
        </p:blipFill>
        <p:spPr>
          <a:xfrm>
            <a:off x="1282982" y="5058019"/>
            <a:ext cx="4687024" cy="3107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749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282984" y="1368156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8" name="Rectangle 7"/>
          <p:cNvSpPr/>
          <p:nvPr/>
        </p:nvSpPr>
        <p:spPr>
          <a:xfrm>
            <a:off x="1282982" y="5058019"/>
            <a:ext cx="4693919" cy="3107231"/>
          </a:xfrm>
          <a:prstGeom prst="rect">
            <a:avLst/>
          </a:prstGeom>
          <a:solidFill>
            <a:schemeClr val="bg1"/>
          </a:solidFill>
          <a:ln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IMAGE SIZE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0317B821-C3B8-41D3-A803-51F7D5D47AD0}"/>
              </a:ext>
            </a:extLst>
          </p:cNvPr>
          <p:cNvSpPr txBox="1">
            <a:spLocks/>
          </p:cNvSpPr>
          <p:nvPr/>
        </p:nvSpPr>
        <p:spPr>
          <a:xfrm>
            <a:off x="171276" y="271978"/>
            <a:ext cx="1707628" cy="804862"/>
          </a:xfrm>
          <a:prstGeom prst="rect">
            <a:avLst/>
          </a:prstGeom>
        </p:spPr>
        <p:txBody>
          <a:bodyPr/>
          <a:lstStyle>
            <a:lvl1pPr marL="0" indent="0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Tx/>
              <a:buNone/>
              <a:defRPr lang="en-GB" sz="1100" b="1" kern="1200" smtClean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  <a:lvl2pPr marL="640390" indent="-296447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§"/>
              <a:defRPr sz="2889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2pPr>
            <a:lvl3pPr marL="1015451" indent="-329203" algn="l" defTabSz="684610" rtl="0" eaLnBrk="0" fontAlgn="base" hangingPunct="0">
              <a:spcBef>
                <a:spcPts val="619"/>
              </a:spcBef>
              <a:spcAft>
                <a:spcPts val="619"/>
              </a:spcAft>
              <a:buFont typeface="Wingdings" panose="05000000000000000000" pitchFamily="2" charset="2"/>
              <a:buChar char="Ø"/>
              <a:defRPr sz="2476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98887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4pPr>
            <a:lvl5pPr marL="1542830" indent="-170334" algn="l" defTabSz="684610" rtl="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063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885806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679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554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428" indent="-171437" algn="l" defTabSz="685747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4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4212 Victoria Riverside</a:t>
            </a:r>
            <a:endParaRPr lang="fr-FR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DC82E77-2CED-667B-6B10-0A54C6A459B5}"/>
              </a:ext>
            </a:extLst>
          </p:cNvPr>
          <p:cNvSpPr txBox="1"/>
          <p:nvPr/>
        </p:nvSpPr>
        <p:spPr>
          <a:xfrm>
            <a:off x="1282981" y="8286128"/>
            <a:ext cx="46939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E8149A-0A42-6541-D098-BC2A35177575}"/>
              </a:ext>
            </a:extLst>
          </p:cNvPr>
          <p:cNvSpPr txBox="1"/>
          <p:nvPr/>
        </p:nvSpPr>
        <p:spPr>
          <a:xfrm>
            <a:off x="1282981" y="4506591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6BE425B-2999-F3F0-04D4-1352CC387FA3}"/>
              </a:ext>
            </a:extLst>
          </p:cNvPr>
          <p:cNvSpPr txBox="1"/>
          <p:nvPr/>
        </p:nvSpPr>
        <p:spPr>
          <a:xfrm>
            <a:off x="1282981" y="8245814"/>
            <a:ext cx="46939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latin typeface="+mn-lt"/>
                <a:cs typeface="Arial" panose="020B0604020202020204" pitchFamily="34" charset="0"/>
              </a:rPr>
              <a:t>09.08.2022</a:t>
            </a:r>
          </a:p>
        </p:txBody>
      </p:sp>
      <p:pic>
        <p:nvPicPr>
          <p:cNvPr id="4" name="Picture 3" descr="A person in a trench with a pipe&#10;&#10;Description automatically generated">
            <a:extLst>
              <a:ext uri="{FF2B5EF4-FFF2-40B4-BE49-F238E27FC236}">
                <a16:creationId xmlns:a16="http://schemas.microsoft.com/office/drawing/2014/main" id="{D8F612D4-EC93-0D07-E4A3-A247FC6379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" t="11056" r="-260" b="38410"/>
          <a:stretch/>
        </p:blipFill>
        <p:spPr>
          <a:xfrm>
            <a:off x="1282981" y="1368155"/>
            <a:ext cx="4706143" cy="3170909"/>
          </a:xfrm>
          <a:prstGeom prst="rect">
            <a:avLst/>
          </a:prstGeom>
        </p:spPr>
      </p:pic>
      <p:pic>
        <p:nvPicPr>
          <p:cNvPr id="7" name="Picture 6" descr="A construction site with a person walking past a pipe&#10;&#10;Description automatically generated">
            <a:extLst>
              <a:ext uri="{FF2B5EF4-FFF2-40B4-BE49-F238E27FC236}">
                <a16:creationId xmlns:a16="http://schemas.microsoft.com/office/drawing/2014/main" id="{2E144D0E-4A9C-C5FB-FAAB-A9F21DFFFBE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" t="26886" r="521" b="23467"/>
          <a:stretch/>
        </p:blipFill>
        <p:spPr>
          <a:xfrm>
            <a:off x="1258564" y="5058019"/>
            <a:ext cx="4718336" cy="31233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0467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Custom 4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546A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OC Report Template April 2015 A3L [Compatibility Mode]" id="{6A7394AE-3744-402E-9A55-BB16CA418125}" vid="{775783DC-CFD6-41D8-882B-53734DBF66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ROC Report Template April 2015 A3L</Template>
  <TotalTime>50</TotalTime>
  <Words>170</Words>
  <Application>Microsoft Office PowerPoint</Application>
  <PresentationFormat>A4 Paper (210x297 mm)</PresentationFormat>
  <Paragraphs>102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Calibri Light</vt:lpstr>
      <vt:lpstr>HelveticaNeueLT Std Med</vt:lpstr>
      <vt:lpstr>Lato</vt:lpstr>
      <vt:lpstr>Wingdings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Norina Kanaan</dc:creator>
  <cp:lastModifiedBy>Andrew James</cp:lastModifiedBy>
  <cp:revision>40</cp:revision>
  <cp:lastPrinted>2024-06-14T14:25:45Z</cp:lastPrinted>
  <dcterms:created xsi:type="dcterms:W3CDTF">2015-05-12T16:47:03Z</dcterms:created>
  <dcterms:modified xsi:type="dcterms:W3CDTF">2024-09-30T11:54:33Z</dcterms:modified>
</cp:coreProperties>
</file>