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110" d="100"/>
          <a:sy n="110" d="100"/>
        </p:scale>
        <p:origin x="78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C3C4-79DB-487A-04A8-D5239113B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BCC93C-01E1-2120-91AD-B5F803998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1B3E6-FD39-B9E6-EC8D-8420AF7A7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1C3DC-4FB7-DB52-1FA6-2D455E87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300E1-F413-8758-DDFE-93187EE1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87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203CF-18EF-2FBF-1F6C-26FB8ECC1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5F4F-7C43-18B6-533E-9409E2C92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743AC-1DF1-8B19-FB05-8EF1C903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4C165-0E70-657D-780B-276FD402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9F70A-3AAE-1F98-BD45-FF9065F8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416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760C7-1949-3894-5A41-CFAE8D85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989B0-B07F-813B-D87C-2BA99301D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8E9A2-7C2D-6BA0-AEE4-6A0A4ABFE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837A9-F7AE-77B5-1893-2FA6594D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C1BE0-DAF8-06C2-02AB-0F65CFE3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0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CD3F-F6C8-5967-0628-17261666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DB867-54CD-64DA-478A-ECACF28F05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7F095-B18A-7805-BFDF-3F128E44D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62283-0A71-54E5-9A01-1C4693BD3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10FA2-6F41-AEEF-5B6E-CC80174C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0C869-13DD-BE2A-58A7-BD183659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2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39FE4-2267-2078-3EE0-92C6A03B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4298A-EDA6-C27A-D5E7-8774E90A1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3386E-3FDA-B336-B63E-D74E9E3F8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0C782-90C0-B1A7-B27C-CB9A6559A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A7F7D8-1368-B595-5332-6982B13F8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8B60EF-988C-B37D-7AEE-88DD1E0A0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5900F9-CB12-2955-C5FE-08CBC3380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DF0F06-6083-3BB7-BEEE-2E6FAC15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8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343D-05FE-7DB2-102E-8CAD786A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70A612-4C9D-582D-57AE-9AF2451BD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2615F-B9F2-341F-1AF1-EC29F714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C849F-12AA-DD4A-B9C7-60E4777B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68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05BE00-E632-06A9-756F-1DBDF1CC9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49527-CDB0-872B-9073-0E8258E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53309-43E5-5EB3-4E3F-C8E8A024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94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CDD1-F63D-F0DB-1A1A-DBE92675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9D890-A29A-262E-21F2-3BD1A8BB3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42CA9-2F4F-7697-1FBC-57605B0E8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69AEC-856A-B4BF-F3D0-9D17B94DD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E3236-2677-0A42-5CC8-4FBF7D527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39681-6EA8-0557-FC79-83D16FDB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14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FA86A-B7A3-FC29-65F0-584A44D5C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C6B2DC-E759-F90C-1B93-4AEFF098B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090C9-4674-74C4-19A1-DB52FFBA9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835A7-927E-E4AC-6347-696FA8663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E0FAA-9EFD-BC2C-3435-3725A086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D0732-F06E-7A4E-219C-458541BC0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28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C8D1-896D-D994-4FB0-4E0519BE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56B86-6B8E-44C7-AAB0-6562FB10C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3C500-79F7-DFBE-29D4-A2EFA03AF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CE20E-A357-3400-11CD-1F7B6BA23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F3FFC-8641-DD3A-CB31-421753A2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73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E578CC-9F53-FFF5-B29B-3824B87A2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5F8CF-73FA-D106-D1A5-9ABF16A3D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EABBB-F1BE-0211-F55C-836263DF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26297-7BDA-14E1-DC7C-63A76B801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84546-CFF9-D165-7565-B2D9700E5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85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7BBE2C-952B-17A3-5539-5496FD3E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31457-3266-D5FF-A7C7-4578335EB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3E0DA-EA08-6779-489A-5AB3AC6D0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538834-5FF4-407D-ABF3-23A526CDE5D0}" type="datetimeFigureOut">
              <a:rPr lang="en-GB" smtClean="0"/>
              <a:t>17/02/2025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B53A3-2666-AFAD-A3C7-920C6DEF5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0084A-3279-704F-6B13-C5B0338D9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0DE838-3ECD-4359-95ED-C2B2B0205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44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4DBCE6A-646C-41E4-1476-FAEDC7773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69" y="3429000"/>
            <a:ext cx="3853438" cy="29693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A383FE-3ADE-C72B-2730-CA4DC8528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215" y="3784703"/>
            <a:ext cx="3920420" cy="26136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E61A8DA-EA4F-C188-65CA-FF59FD8D495E}"/>
              </a:ext>
            </a:extLst>
          </p:cNvPr>
          <p:cNvSpPr txBox="1"/>
          <p:nvPr/>
        </p:nvSpPr>
        <p:spPr>
          <a:xfrm>
            <a:off x="5795448" y="6166050"/>
            <a:ext cx="1018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Level 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61EF48-C8A6-5EC2-CA31-1B156E20BF3D}"/>
              </a:ext>
            </a:extLst>
          </p:cNvPr>
          <p:cNvSpPr txBox="1"/>
          <p:nvPr/>
        </p:nvSpPr>
        <p:spPr>
          <a:xfrm>
            <a:off x="1306286" y="6407713"/>
            <a:ext cx="1018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Level GF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D252FA-6673-52E2-43B1-7FAAAB165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740" y="459684"/>
            <a:ext cx="3755167" cy="261650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53A723-007F-8A4B-EC95-0544F0D5E923}"/>
              </a:ext>
            </a:extLst>
          </p:cNvPr>
          <p:cNvSpPr txBox="1"/>
          <p:nvPr/>
        </p:nvSpPr>
        <p:spPr>
          <a:xfrm>
            <a:off x="1439499" y="2934673"/>
            <a:ext cx="1018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Level 02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6F8590-1705-6BA0-B7FE-C0EA3D98B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051" y="425384"/>
            <a:ext cx="3234088" cy="268510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5034ABD-B427-D4BE-2D22-8F6C7CB395F6}"/>
              </a:ext>
            </a:extLst>
          </p:cNvPr>
          <p:cNvSpPr txBox="1"/>
          <p:nvPr/>
        </p:nvSpPr>
        <p:spPr>
          <a:xfrm>
            <a:off x="5795448" y="3073297"/>
            <a:ext cx="1018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Level 03</a:t>
            </a:r>
          </a:p>
        </p:txBody>
      </p:sp>
    </p:spTree>
    <p:extLst>
      <p:ext uri="{BB962C8B-B14F-4D97-AF65-F5344CB8AC3E}">
        <p14:creationId xmlns:p14="http://schemas.microsoft.com/office/powerpoint/2010/main" val="366571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Berry, Alison</dc:creator>
  <cp:lastModifiedBy>Berry, Alison</cp:lastModifiedBy>
  <cp:revision>1</cp:revision>
  <dcterms:created xsi:type="dcterms:W3CDTF">2025-02-17T14:37:35Z</dcterms:created>
  <dcterms:modified xsi:type="dcterms:W3CDTF">2025-02-17T16:19:05Z</dcterms:modified>
</cp:coreProperties>
</file>