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0BD4B7-6DAA-3845-BCE3-A0A7272E8D42}" v="263" dt="2025-09-19T08:23:04.009"/>
    <p1510:client id="{7BE540C8-8B09-186E-385F-549671323E9E}" v="40" dt="2025-09-19T08:17:02.043"/>
    <p1510:client id="{B947EF52-3D0C-64FE-AF71-DBE5F5E8C251}" v="637" dt="2025-09-19T08:29:42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e Roberts" userId="S::clare.roberts@manchester.gov.uk::3f73f176-fd4e-449c-bee2-406088de14e0" providerId="AD" clId="Web-{B947EF52-3D0C-64FE-AF71-DBE5F5E8C251}"/>
    <pc:docChg chg="addSld modSld">
      <pc:chgData name="Clare Roberts" userId="S::clare.roberts@manchester.gov.uk::3f73f176-fd4e-449c-bee2-406088de14e0" providerId="AD" clId="Web-{B947EF52-3D0C-64FE-AF71-DBE5F5E8C251}" dt="2025-09-19T08:29:42.942" v="350" actId="20577"/>
      <pc:docMkLst>
        <pc:docMk/>
      </pc:docMkLst>
      <pc:sldChg chg="modSp">
        <pc:chgData name="Clare Roberts" userId="S::clare.roberts@manchester.gov.uk::3f73f176-fd4e-449c-bee2-406088de14e0" providerId="AD" clId="Web-{B947EF52-3D0C-64FE-AF71-DBE5F5E8C251}" dt="2025-09-19T08:24:25.277" v="1" actId="20577"/>
        <pc:sldMkLst>
          <pc:docMk/>
          <pc:sldMk cId="1676743065" sldId="258"/>
        </pc:sldMkLst>
        <pc:spChg chg="mod">
          <ac:chgData name="Clare Roberts" userId="S::clare.roberts@manchester.gov.uk::3f73f176-fd4e-449c-bee2-406088de14e0" providerId="AD" clId="Web-{B947EF52-3D0C-64FE-AF71-DBE5F5E8C251}" dt="2025-09-19T08:24:25.277" v="1" actId="20577"/>
          <ac:spMkLst>
            <pc:docMk/>
            <pc:sldMk cId="1676743065" sldId="258"/>
            <ac:spMk id="74" creationId="{F7EDF253-7337-672D-20F3-EC39713D79BA}"/>
          </ac:spMkLst>
        </pc:spChg>
      </pc:sldChg>
      <pc:sldChg chg="addSp delSp modSp new">
        <pc:chgData name="Clare Roberts" userId="S::clare.roberts@manchester.gov.uk::3f73f176-fd4e-449c-bee2-406088de14e0" providerId="AD" clId="Web-{B947EF52-3D0C-64FE-AF71-DBE5F5E8C251}" dt="2025-09-19T08:29:42.942" v="350" actId="20577"/>
        <pc:sldMkLst>
          <pc:docMk/>
          <pc:sldMk cId="3839551544" sldId="259"/>
        </pc:sldMkLst>
        <pc:spChg chg="mod">
          <ac:chgData name="Clare Roberts" userId="S::clare.roberts@manchester.gov.uk::3f73f176-fd4e-449c-bee2-406088de14e0" providerId="AD" clId="Web-{B947EF52-3D0C-64FE-AF71-DBE5F5E8C251}" dt="2025-09-19T08:29:42.942" v="350" actId="20577"/>
          <ac:spMkLst>
            <pc:docMk/>
            <pc:sldMk cId="3839551544" sldId="259"/>
            <ac:spMk id="2" creationId="{8EB80EE4-1A53-92A0-3EC2-420CC2DAD026}"/>
          </ac:spMkLst>
        </pc:spChg>
        <pc:spChg chg="add del mod">
          <ac:chgData name="Clare Roberts" userId="S::clare.roberts@manchester.gov.uk::3f73f176-fd4e-449c-bee2-406088de14e0" providerId="AD" clId="Web-{B947EF52-3D0C-64FE-AF71-DBE5F5E8C251}" dt="2025-09-19T08:25:18.576" v="26"/>
          <ac:spMkLst>
            <pc:docMk/>
            <pc:sldMk cId="3839551544" sldId="259"/>
            <ac:spMk id="3" creationId="{742A75A3-07ED-68F8-BDBB-6F672C6770E1}"/>
          </ac:spMkLst>
        </pc:spChg>
        <pc:spChg chg="add mod">
          <ac:chgData name="Clare Roberts" userId="S::clare.roberts@manchester.gov.uk::3f73f176-fd4e-449c-bee2-406088de14e0" providerId="AD" clId="Web-{B947EF52-3D0C-64FE-AF71-DBE5F5E8C251}" dt="2025-09-19T08:29:35.645" v="349" actId="20577"/>
          <ac:spMkLst>
            <pc:docMk/>
            <pc:sldMk cId="3839551544" sldId="259"/>
            <ac:spMk id="4" creationId="{84C01552-FF26-DB5D-C80C-62F91F8F7415}"/>
          </ac:spMkLst>
        </pc:spChg>
      </pc:sldChg>
    </pc:docChg>
  </pc:docChgLst>
  <pc:docChgLst>
    <pc:chgData clId="Web-{B947EF52-3D0C-64FE-AF71-DBE5F5E8C251}"/>
    <pc:docChg chg="delSld">
      <pc:chgData name="" userId="" providerId="" clId="Web-{B947EF52-3D0C-64FE-AF71-DBE5F5E8C251}" dt="2025-09-19T08:23:44.009" v="0"/>
      <pc:docMkLst>
        <pc:docMk/>
      </pc:docMkLst>
      <pc:sldChg chg="del">
        <pc:chgData name="" userId="" providerId="" clId="Web-{B947EF52-3D0C-64FE-AF71-DBE5F5E8C251}" dt="2025-09-19T08:23:44.009" v="0"/>
        <pc:sldMkLst>
          <pc:docMk/>
          <pc:sldMk cId="1025979074" sldId="259"/>
        </pc:sldMkLst>
      </pc:sldChg>
    </pc:docChg>
  </pc:docChgLst>
  <pc:docChgLst>
    <pc:chgData name="Clare Roberts" userId="3f73f176-fd4e-449c-bee2-406088de14e0" providerId="ADAL" clId="{029294E0-9E5C-3710-B586-08732CDFC48B}"/>
    <pc:docChg chg="undo custSel modSld">
      <pc:chgData name="Clare Roberts" userId="3f73f176-fd4e-449c-bee2-406088de14e0" providerId="ADAL" clId="{029294E0-9E5C-3710-B586-08732CDFC48B}" dt="2025-09-19T08:23:04.009" v="262" actId="478"/>
      <pc:docMkLst>
        <pc:docMk/>
      </pc:docMkLst>
      <pc:sldChg chg="addSp modSp">
        <pc:chgData name="Clare Roberts" userId="3f73f176-fd4e-449c-bee2-406088de14e0" providerId="ADAL" clId="{029294E0-9E5C-3710-B586-08732CDFC48B}" dt="2025-09-19T08:09:23.462" v="234" actId="113"/>
        <pc:sldMkLst>
          <pc:docMk/>
          <pc:sldMk cId="1676743065" sldId="258"/>
        </pc:sldMkLst>
        <pc:spChg chg="add mod">
          <ac:chgData name="Clare Roberts" userId="3f73f176-fd4e-449c-bee2-406088de14e0" providerId="ADAL" clId="{029294E0-9E5C-3710-B586-08732CDFC48B}" dt="2025-09-19T08:00:44.965" v="41" actId="2085"/>
          <ac:spMkLst>
            <pc:docMk/>
            <pc:sldMk cId="1676743065" sldId="258"/>
            <ac:spMk id="53" creationId="{DA546ADE-3360-C2B3-0C8C-2A1336552585}"/>
          </ac:spMkLst>
        </pc:spChg>
        <pc:spChg chg="add mod">
          <ac:chgData name="Clare Roberts" userId="3f73f176-fd4e-449c-bee2-406088de14e0" providerId="ADAL" clId="{029294E0-9E5C-3710-B586-08732CDFC48B}" dt="2025-09-19T08:00:49.628" v="42" actId="2085"/>
          <ac:spMkLst>
            <pc:docMk/>
            <pc:sldMk cId="1676743065" sldId="258"/>
            <ac:spMk id="58" creationId="{E45E587D-56CC-2671-819E-8D1548E911B6}"/>
          </ac:spMkLst>
        </pc:spChg>
        <pc:spChg chg="add mod">
          <ac:chgData name="Clare Roberts" userId="3f73f176-fd4e-449c-bee2-406088de14e0" providerId="ADAL" clId="{029294E0-9E5C-3710-B586-08732CDFC48B}" dt="2025-09-19T08:00:57.148" v="43" actId="2085"/>
          <ac:spMkLst>
            <pc:docMk/>
            <pc:sldMk cId="1676743065" sldId="258"/>
            <ac:spMk id="64" creationId="{D53DE2D0-CB2B-6AA7-83BC-7FEF4C12F2F9}"/>
          </ac:spMkLst>
        </pc:spChg>
        <pc:spChg chg="add mod">
          <ac:chgData name="Clare Roberts" userId="3f73f176-fd4e-449c-bee2-406088de14e0" providerId="ADAL" clId="{029294E0-9E5C-3710-B586-08732CDFC48B}" dt="2025-09-19T08:07:58.396" v="180" actId="207"/>
          <ac:spMkLst>
            <pc:docMk/>
            <pc:sldMk cId="1676743065" sldId="258"/>
            <ac:spMk id="72" creationId="{5C4EFB65-2785-1AF0-8A35-F7CADD375DFA}"/>
          </ac:spMkLst>
        </pc:spChg>
        <pc:spChg chg="add mod">
          <ac:chgData name="Clare Roberts" userId="3f73f176-fd4e-449c-bee2-406088de14e0" providerId="ADAL" clId="{029294E0-9E5C-3710-B586-08732CDFC48B}" dt="2025-09-19T08:08:05.735" v="181" actId="1076"/>
          <ac:spMkLst>
            <pc:docMk/>
            <pc:sldMk cId="1676743065" sldId="258"/>
            <ac:spMk id="73" creationId="{FF65FDD9-67AD-DC9E-1CD8-0576660E84FD}"/>
          </ac:spMkLst>
        </pc:spChg>
        <pc:spChg chg="add mod">
          <ac:chgData name="Clare Roberts" userId="3f73f176-fd4e-449c-bee2-406088de14e0" providerId="ADAL" clId="{029294E0-9E5C-3710-B586-08732CDFC48B}" dt="2025-09-19T08:09:23.462" v="234" actId="113"/>
          <ac:spMkLst>
            <pc:docMk/>
            <pc:sldMk cId="1676743065" sldId="258"/>
            <ac:spMk id="74" creationId="{F7EDF253-7337-672D-20F3-EC39713D79BA}"/>
          </ac:spMkLst>
        </pc:spChg>
        <pc:cxnChg chg="add mod">
          <ac:chgData name="Clare Roberts" userId="3f73f176-fd4e-449c-bee2-406088de14e0" providerId="ADAL" clId="{029294E0-9E5C-3710-B586-08732CDFC48B}" dt="2025-09-19T07:58:29.261" v="7" actId="17032"/>
          <ac:cxnSpMkLst>
            <pc:docMk/>
            <pc:sldMk cId="1676743065" sldId="258"/>
            <ac:cxnSpMk id="4" creationId="{13CF13B7-00B7-0524-CD94-0107246878ED}"/>
          </ac:cxnSpMkLst>
        </pc:cxnChg>
        <pc:cxnChg chg="add mod">
          <ac:chgData name="Clare Roberts" userId="3f73f176-fd4e-449c-bee2-406088de14e0" providerId="ADAL" clId="{029294E0-9E5C-3710-B586-08732CDFC48B}" dt="2025-09-19T07:58:43.915" v="11" actId="14100"/>
          <ac:cxnSpMkLst>
            <pc:docMk/>
            <pc:sldMk cId="1676743065" sldId="258"/>
            <ac:cxnSpMk id="27" creationId="{3293CF4D-2672-D795-9F12-3ACF20B1062A}"/>
          </ac:cxnSpMkLst>
        </pc:cxnChg>
        <pc:cxnChg chg="add mod">
          <ac:chgData name="Clare Roberts" userId="3f73f176-fd4e-449c-bee2-406088de14e0" providerId="ADAL" clId="{029294E0-9E5C-3710-B586-08732CDFC48B}" dt="2025-09-19T07:58:57.751" v="14" actId="14100"/>
          <ac:cxnSpMkLst>
            <pc:docMk/>
            <pc:sldMk cId="1676743065" sldId="258"/>
            <ac:cxnSpMk id="43" creationId="{E84BDC82-00DB-6F57-740F-8F9F2878AB61}"/>
          </ac:cxnSpMkLst>
        </pc:cxnChg>
      </pc:sldChg>
      <pc:sldChg chg="addSp delSp modSp">
        <pc:chgData name="Clare Roberts" userId="3f73f176-fd4e-449c-bee2-406088de14e0" providerId="ADAL" clId="{029294E0-9E5C-3710-B586-08732CDFC48B}" dt="2025-09-19T08:23:04.009" v="262" actId="478"/>
        <pc:sldMkLst>
          <pc:docMk/>
          <pc:sldMk cId="1025979074" sldId="259"/>
        </pc:sldMkLst>
        <pc:spChg chg="add del">
          <ac:chgData name="Clare Roberts" userId="3f73f176-fd4e-449c-bee2-406088de14e0" providerId="ADAL" clId="{029294E0-9E5C-3710-B586-08732CDFC48B}" dt="2025-09-19T08:18:47.657" v="239" actId="478"/>
          <ac:spMkLst>
            <pc:docMk/>
            <pc:sldMk cId="1025979074" sldId="259"/>
            <ac:spMk id="12" creationId="{1DA7EA18-8581-53CC-0D1E-56A3C89B070F}"/>
          </ac:spMkLst>
        </pc:spChg>
        <pc:spChg chg="add del mod">
          <ac:chgData name="Clare Roberts" userId="3f73f176-fd4e-449c-bee2-406088de14e0" providerId="ADAL" clId="{029294E0-9E5C-3710-B586-08732CDFC48B}" dt="2025-09-19T08:23:04.009" v="262" actId="478"/>
          <ac:spMkLst>
            <pc:docMk/>
            <pc:sldMk cId="1025979074" sldId="259"/>
            <ac:spMk id="24" creationId="{677FC9A7-6DCD-4998-E438-A2FB1184DD3D}"/>
          </ac:spMkLst>
        </pc:spChg>
        <pc:spChg chg="del">
          <ac:chgData name="Clare Roberts" userId="3f73f176-fd4e-449c-bee2-406088de14e0" providerId="ADAL" clId="{029294E0-9E5C-3710-B586-08732CDFC48B}" dt="2025-09-19T08:18:35.146" v="235" actId="478"/>
          <ac:spMkLst>
            <pc:docMk/>
            <pc:sldMk cId="1025979074" sldId="259"/>
            <ac:spMk id="53" creationId="{DA546ADE-3360-C2B3-0C8C-2A1336552585}"/>
          </ac:spMkLst>
        </pc:spChg>
        <pc:spChg chg="del">
          <ac:chgData name="Clare Roberts" userId="3f73f176-fd4e-449c-bee2-406088de14e0" providerId="ADAL" clId="{029294E0-9E5C-3710-B586-08732CDFC48B}" dt="2025-09-19T08:18:46.047" v="238" actId="478"/>
          <ac:spMkLst>
            <pc:docMk/>
            <pc:sldMk cId="1025979074" sldId="259"/>
            <ac:spMk id="58" creationId="{E45E587D-56CC-2671-819E-8D1548E911B6}"/>
          </ac:spMkLst>
        </pc:spChg>
        <pc:spChg chg="del">
          <ac:chgData name="Clare Roberts" userId="3f73f176-fd4e-449c-bee2-406088de14e0" providerId="ADAL" clId="{029294E0-9E5C-3710-B586-08732CDFC48B}" dt="2025-09-19T08:18:43.256" v="237" actId="478"/>
          <ac:spMkLst>
            <pc:docMk/>
            <pc:sldMk cId="1025979074" sldId="259"/>
            <ac:spMk id="64" creationId="{D53DE2D0-CB2B-6AA7-83BC-7FEF4C12F2F9}"/>
          </ac:spMkLst>
        </pc:spChg>
        <pc:spChg chg="del">
          <ac:chgData name="Clare Roberts" userId="3f73f176-fd4e-449c-bee2-406088de14e0" providerId="ADAL" clId="{029294E0-9E5C-3710-B586-08732CDFC48B}" dt="2025-09-19T08:18:54.532" v="240" actId="478"/>
          <ac:spMkLst>
            <pc:docMk/>
            <pc:sldMk cId="1025979074" sldId="259"/>
            <ac:spMk id="74" creationId="{F7EDF253-7337-672D-20F3-EC39713D79BA}"/>
          </ac:spMkLst>
        </pc:spChg>
        <pc:inkChg chg="add del">
          <ac:chgData name="Clare Roberts" userId="3f73f176-fd4e-449c-bee2-406088de14e0" providerId="ADAL" clId="{029294E0-9E5C-3710-B586-08732CDFC48B}" dt="2025-09-19T08:20:49.847" v="242"/>
          <ac:inkMkLst>
            <pc:docMk/>
            <pc:sldMk cId="1025979074" sldId="259"/>
            <ac:inkMk id="6" creationId="{329B8E01-D6CA-5F43-014D-2D5340B0FF75}"/>
          </ac:inkMkLst>
        </pc:inkChg>
        <pc:inkChg chg="add del">
          <ac:chgData name="Clare Roberts" userId="3f73f176-fd4e-449c-bee2-406088de14e0" providerId="ADAL" clId="{029294E0-9E5C-3710-B586-08732CDFC48B}" dt="2025-09-19T08:21:04.808" v="244"/>
          <ac:inkMkLst>
            <pc:docMk/>
            <pc:sldMk cId="1025979074" sldId="259"/>
            <ac:inkMk id="12" creationId="{3012B44F-7A48-05C3-49CB-E1AE0AB0EB7E}"/>
          </ac:inkMkLst>
        </pc:inkChg>
        <pc:inkChg chg="add del">
          <ac:chgData name="Clare Roberts" userId="3f73f176-fd4e-449c-bee2-406088de14e0" providerId="ADAL" clId="{029294E0-9E5C-3710-B586-08732CDFC48B}" dt="2025-09-19T08:21:23.220" v="249"/>
          <ac:inkMkLst>
            <pc:docMk/>
            <pc:sldMk cId="1025979074" sldId="259"/>
            <ac:inkMk id="15" creationId="{446FAE09-01AF-37DB-D04F-B65B306B8D98}"/>
          </ac:inkMkLst>
        </pc:inkChg>
        <pc:inkChg chg="add del">
          <ac:chgData name="Clare Roberts" userId="3f73f176-fd4e-449c-bee2-406088de14e0" providerId="ADAL" clId="{029294E0-9E5C-3710-B586-08732CDFC48B}" dt="2025-09-19T08:21:22.506" v="248"/>
          <ac:inkMkLst>
            <pc:docMk/>
            <pc:sldMk cId="1025979074" sldId="259"/>
            <ac:inkMk id="16" creationId="{5B1AB9A9-524C-4AA5-FBAA-2A13AEB1491B}"/>
          </ac:inkMkLst>
        </pc:inkChg>
        <pc:inkChg chg="add del reco">
          <ac:chgData name="Clare Roberts" userId="3f73f176-fd4e-449c-bee2-406088de14e0" providerId="ADAL" clId="{029294E0-9E5C-3710-B586-08732CDFC48B}" dt="2025-09-19T08:21:22.506" v="248"/>
          <ac:inkMkLst>
            <pc:docMk/>
            <pc:sldMk cId="1025979074" sldId="259"/>
            <ac:inkMk id="23" creationId="{DEE29736-922C-6E6C-AFE2-FEF328ECAA81}"/>
          </ac:inkMkLst>
        </pc:inkChg>
        <pc:inkChg chg="add del">
          <ac:chgData name="Clare Roberts" userId="3f73f176-fd4e-449c-bee2-406088de14e0" providerId="ADAL" clId="{029294E0-9E5C-3710-B586-08732CDFC48B}" dt="2025-09-19T08:21:50.970" v="252"/>
          <ac:inkMkLst>
            <pc:docMk/>
            <pc:sldMk cId="1025979074" sldId="259"/>
            <ac:inkMk id="26" creationId="{D8BB551F-F64B-0D34-630E-2AE00B5D8AB5}"/>
          </ac:inkMkLst>
        </pc:inkChg>
        <pc:inkChg chg="add del">
          <ac:chgData name="Clare Roberts" userId="3f73f176-fd4e-449c-bee2-406088de14e0" providerId="ADAL" clId="{029294E0-9E5C-3710-B586-08732CDFC48B}" dt="2025-09-19T08:21:53.442" v="254"/>
          <ac:inkMkLst>
            <pc:docMk/>
            <pc:sldMk cId="1025979074" sldId="259"/>
            <ac:inkMk id="34" creationId="{35335835-5C58-8916-2B44-DA77A44A0E46}"/>
          </ac:inkMkLst>
        </pc:inkChg>
        <pc:inkChg chg="add del">
          <ac:chgData name="Clare Roberts" userId="3f73f176-fd4e-449c-bee2-406088de14e0" providerId="ADAL" clId="{029294E0-9E5C-3710-B586-08732CDFC48B}" dt="2025-09-19T08:22:00.047" v="256"/>
          <ac:inkMkLst>
            <pc:docMk/>
            <pc:sldMk cId="1025979074" sldId="259"/>
            <ac:inkMk id="35" creationId="{E1DCE608-C65C-D651-2652-43568783A253}"/>
          </ac:inkMkLst>
        </pc:inkChg>
      </pc:sldChg>
    </pc:docChg>
  </pc:docChgLst>
  <pc:docChgLst>
    <pc:chgData name="Clare Roberts" userId="S::clare.roberts@manchester.gov.uk::3f73f176-fd4e-449c-bee2-406088de14e0" providerId="AD" clId="Web-{7BE540C8-8B09-186E-385F-549671323E9E}"/>
    <pc:docChg chg="addSld delSld">
      <pc:chgData name="Clare Roberts" userId="S::clare.roberts@manchester.gov.uk::3f73f176-fd4e-449c-bee2-406088de14e0" providerId="AD" clId="Web-{7BE540C8-8B09-186E-385F-549671323E9E}" dt="2025-09-19T08:16:59.855" v="6"/>
      <pc:docMkLst>
        <pc:docMk/>
      </pc:docMkLst>
      <pc:sldChg chg="del">
        <pc:chgData name="Clare Roberts" userId="S::clare.roberts@manchester.gov.uk::3f73f176-fd4e-449c-bee2-406088de14e0" providerId="AD" clId="Web-{7BE540C8-8B09-186E-385F-549671323E9E}" dt="2025-09-19T08:16:59.855" v="6"/>
        <pc:sldMkLst>
          <pc:docMk/>
          <pc:sldMk cId="109857222" sldId="256"/>
        </pc:sldMkLst>
      </pc:sldChg>
      <pc:sldChg chg="new del">
        <pc:chgData name="Clare Roberts" userId="S::clare.roberts@manchester.gov.uk::3f73f176-fd4e-449c-bee2-406088de14e0" providerId="AD" clId="Web-{7BE540C8-8B09-186E-385F-549671323E9E}" dt="2025-09-19T08:16:50.668" v="3"/>
        <pc:sldMkLst>
          <pc:docMk/>
          <pc:sldMk cId="1659006024" sldId="257"/>
        </pc:sldMkLst>
      </pc:sldChg>
      <pc:sldChg chg="add">
        <pc:chgData name="Clare Roberts" userId="S::clare.roberts@manchester.gov.uk::3f73f176-fd4e-449c-bee2-406088de14e0" providerId="AD" clId="Web-{7BE540C8-8B09-186E-385F-549671323E9E}" dt="2025-09-19T07:53:55.085" v="1"/>
        <pc:sldMkLst>
          <pc:docMk/>
          <pc:sldMk cId="1676743065" sldId="258"/>
        </pc:sldMkLst>
      </pc:sldChg>
      <pc:sldChg chg="add del">
        <pc:chgData name="Clare Roberts" userId="S::clare.roberts@manchester.gov.uk::3f73f176-fd4e-449c-bee2-406088de14e0" providerId="AD" clId="Web-{7BE540C8-8B09-186E-385F-549671323E9E}" dt="2025-09-19T08:16:56.199" v="5"/>
        <pc:sldMkLst>
          <pc:docMk/>
          <pc:sldMk cId="1025979074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2FDCD6A-3260-53CB-35C3-165ED66AFC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57" t="20728" r="16482" b="6888"/>
          <a:stretch>
            <a:fillRect/>
          </a:stretch>
        </p:blipFill>
        <p:spPr>
          <a:xfrm>
            <a:off x="120521" y="10886"/>
            <a:ext cx="11950957" cy="685986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F20EDA3-FC49-A05B-7B06-DA8B532191A4}"/>
              </a:ext>
            </a:extLst>
          </p:cNvPr>
          <p:cNvSpPr/>
          <p:nvPr/>
        </p:nvSpPr>
        <p:spPr>
          <a:xfrm>
            <a:off x="1849122" y="1169971"/>
            <a:ext cx="946891" cy="913821"/>
          </a:xfrm>
          <a:prstGeom prst="ellipse">
            <a:avLst/>
          </a:prstGeom>
          <a:solidFill>
            <a:schemeClr val="bg2">
              <a:lumMod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B90F1A5-7FD6-325D-02DE-9C4FE5932A99}"/>
              </a:ext>
            </a:extLst>
          </p:cNvPr>
          <p:cNvSpPr txBox="1"/>
          <p:nvPr/>
        </p:nvSpPr>
        <p:spPr>
          <a:xfrm>
            <a:off x="1780176" y="1365272"/>
            <a:ext cx="108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12m Carousel</a:t>
            </a:r>
            <a:endParaRPr lang="en-US" sz="140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032FFF3D-716E-A163-C477-313C2AD895AF}"/>
              </a:ext>
            </a:extLst>
          </p:cNvPr>
          <p:cNvSpPr/>
          <p:nvPr/>
        </p:nvSpPr>
        <p:spPr>
          <a:xfrm rot="2763598">
            <a:off x="326571" y="1449869"/>
            <a:ext cx="2155371" cy="354027"/>
          </a:xfrm>
          <a:prstGeom prst="rightArrow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401C9E7-FB89-06A4-DBAD-F11E5E293643}"/>
              </a:ext>
            </a:extLst>
          </p:cNvPr>
          <p:cNvSpPr/>
          <p:nvPr/>
        </p:nvSpPr>
        <p:spPr>
          <a:xfrm>
            <a:off x="1424616" y="2339983"/>
            <a:ext cx="471408" cy="43801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3EF318-F899-1893-E282-C1829985FF4F}"/>
              </a:ext>
            </a:extLst>
          </p:cNvPr>
          <p:cNvSpPr txBox="1"/>
          <p:nvPr/>
        </p:nvSpPr>
        <p:spPr>
          <a:xfrm>
            <a:off x="1416752" y="2351217"/>
            <a:ext cx="5589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100" b="1"/>
              <a:t>4x4</a:t>
            </a:r>
          </a:p>
          <a:p>
            <a:pPr algn="l"/>
            <a:r>
              <a:rPr lang="en-GB" sz="1100" b="1"/>
              <a:t>Food</a:t>
            </a:r>
            <a:endParaRPr lang="en-US" sz="1100" b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664D12-DA18-C572-5C76-2BB47F364D97}"/>
              </a:ext>
            </a:extLst>
          </p:cNvPr>
          <p:cNvSpPr/>
          <p:nvPr/>
        </p:nvSpPr>
        <p:spPr>
          <a:xfrm>
            <a:off x="1583713" y="3727798"/>
            <a:ext cx="784021" cy="744065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9107B5-628A-7580-9FDB-9FDF982475F3}"/>
              </a:ext>
            </a:extLst>
          </p:cNvPr>
          <p:cNvSpPr txBox="1"/>
          <p:nvPr/>
        </p:nvSpPr>
        <p:spPr>
          <a:xfrm>
            <a:off x="1494056" y="3895671"/>
            <a:ext cx="9143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/>
              <a:t>8m</a:t>
            </a:r>
          </a:p>
          <a:p>
            <a:pPr algn="ctr"/>
            <a:r>
              <a:rPr lang="en-GB" sz="1050" b="1"/>
              <a:t> Helter</a:t>
            </a:r>
            <a:endParaRPr lang="en-US" sz="1050" b="1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06A7A9E-324B-8A14-3D89-497ADA8B7B26}"/>
              </a:ext>
            </a:extLst>
          </p:cNvPr>
          <p:cNvCxnSpPr>
            <a:cxnSpLocks/>
          </p:cNvCxnSpPr>
          <p:nvPr/>
        </p:nvCxnSpPr>
        <p:spPr>
          <a:xfrm>
            <a:off x="1404256" y="867430"/>
            <a:ext cx="0" cy="396329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3BD972-3FE2-2987-9463-E7C5E1EC4265}"/>
              </a:ext>
            </a:extLst>
          </p:cNvPr>
          <p:cNvCxnSpPr>
            <a:cxnSpLocks/>
          </p:cNvCxnSpPr>
          <p:nvPr/>
        </p:nvCxnSpPr>
        <p:spPr>
          <a:xfrm flipV="1">
            <a:off x="1413875" y="849993"/>
            <a:ext cx="6429282" cy="3487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D386561-BA17-A44B-DA2D-6BFB86052E45}"/>
              </a:ext>
            </a:extLst>
          </p:cNvPr>
          <p:cNvSpPr/>
          <p:nvPr/>
        </p:nvSpPr>
        <p:spPr>
          <a:xfrm>
            <a:off x="3127905" y="3008479"/>
            <a:ext cx="1222096" cy="443333"/>
          </a:xfrm>
          <a:prstGeom prst="rect">
            <a:avLst/>
          </a:prstGeom>
          <a:solidFill>
            <a:srgbClr val="B2B2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C353E23-33D4-491D-FABE-5B156AE3F7D0}"/>
              </a:ext>
            </a:extLst>
          </p:cNvPr>
          <p:cNvCxnSpPr>
            <a:cxnSpLocks/>
            <a:stCxn id="17" idx="1"/>
            <a:endCxn id="17" idx="3"/>
          </p:cNvCxnSpPr>
          <p:nvPr/>
        </p:nvCxnSpPr>
        <p:spPr>
          <a:xfrm>
            <a:off x="3127905" y="3230146"/>
            <a:ext cx="1222096" cy="0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282332D-5805-61EF-EFCC-97A04D0ED339}"/>
              </a:ext>
            </a:extLst>
          </p:cNvPr>
          <p:cNvCxnSpPr>
            <a:cxnSpLocks/>
          </p:cNvCxnSpPr>
          <p:nvPr/>
        </p:nvCxnSpPr>
        <p:spPr>
          <a:xfrm flipH="1">
            <a:off x="3152077" y="3007908"/>
            <a:ext cx="1" cy="443333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FEE542F-6DE4-E3A5-59C6-CD54967FC614}"/>
              </a:ext>
            </a:extLst>
          </p:cNvPr>
          <p:cNvCxnSpPr>
            <a:cxnSpLocks/>
          </p:cNvCxnSpPr>
          <p:nvPr/>
        </p:nvCxnSpPr>
        <p:spPr>
          <a:xfrm flipH="1">
            <a:off x="3526258" y="3007908"/>
            <a:ext cx="1" cy="443333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63442DB-2D36-CDB6-06B4-BABF29E5C768}"/>
              </a:ext>
            </a:extLst>
          </p:cNvPr>
          <p:cNvCxnSpPr>
            <a:cxnSpLocks/>
          </p:cNvCxnSpPr>
          <p:nvPr/>
        </p:nvCxnSpPr>
        <p:spPr>
          <a:xfrm>
            <a:off x="3933845" y="3007908"/>
            <a:ext cx="0" cy="443333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49E34FA-B2C6-4A8D-A437-49539EA40AB2}"/>
              </a:ext>
            </a:extLst>
          </p:cNvPr>
          <p:cNvCxnSpPr>
            <a:cxnSpLocks/>
          </p:cNvCxnSpPr>
          <p:nvPr/>
        </p:nvCxnSpPr>
        <p:spPr>
          <a:xfrm>
            <a:off x="4341432" y="3007908"/>
            <a:ext cx="0" cy="443336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569A71AC-5723-0D97-3F09-7C5416C37E35}"/>
              </a:ext>
            </a:extLst>
          </p:cNvPr>
          <p:cNvSpPr txBox="1"/>
          <p:nvPr/>
        </p:nvSpPr>
        <p:spPr>
          <a:xfrm>
            <a:off x="3174457" y="2995185"/>
            <a:ext cx="1199716" cy="492443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/>
              <a:t>X10 </a:t>
            </a:r>
          </a:p>
          <a:p>
            <a:pPr algn="ctr"/>
            <a:r>
              <a:rPr lang="en-GB" sz="1200" b="1"/>
              <a:t>3x2 </a:t>
            </a:r>
            <a:r>
              <a:rPr lang="en-GB" sz="1400" b="1"/>
              <a:t>Craft</a:t>
            </a:r>
          </a:p>
        </p:txBody>
      </p:sp>
      <p:sp>
        <p:nvSpPr>
          <p:cNvPr id="80" name="Flowchart: Delay 79">
            <a:extLst>
              <a:ext uri="{FF2B5EF4-FFF2-40B4-BE49-F238E27FC236}">
                <a16:creationId xmlns:a16="http://schemas.microsoft.com/office/drawing/2014/main" id="{4387EF31-C54C-D200-A137-B29261B74ADB}"/>
              </a:ext>
            </a:extLst>
          </p:cNvPr>
          <p:cNvSpPr/>
          <p:nvPr/>
        </p:nvSpPr>
        <p:spPr>
          <a:xfrm rot="16200000">
            <a:off x="2459377" y="2614825"/>
            <a:ext cx="342439" cy="510744"/>
          </a:xfrm>
          <a:prstGeom prst="flowChartDela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97ADCE0-719A-3723-99EC-1EB8D5BC1881}"/>
              </a:ext>
            </a:extLst>
          </p:cNvPr>
          <p:cNvCxnSpPr>
            <a:cxnSpLocks/>
          </p:cNvCxnSpPr>
          <p:nvPr/>
        </p:nvCxnSpPr>
        <p:spPr>
          <a:xfrm>
            <a:off x="4330924" y="3205097"/>
            <a:ext cx="366337" cy="690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EE1F976-A6A1-51BB-CEA3-B6459B03B550}"/>
              </a:ext>
            </a:extLst>
          </p:cNvPr>
          <p:cNvCxnSpPr>
            <a:cxnSpLocks/>
          </p:cNvCxnSpPr>
          <p:nvPr/>
        </p:nvCxnSpPr>
        <p:spPr>
          <a:xfrm flipV="1">
            <a:off x="2859798" y="3208549"/>
            <a:ext cx="281772" cy="68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7F66781-5D74-5F0F-AEF8-E270C0B5A6AB}"/>
              </a:ext>
            </a:extLst>
          </p:cNvPr>
          <p:cNvSpPr txBox="1"/>
          <p:nvPr/>
        </p:nvSpPr>
        <p:spPr>
          <a:xfrm>
            <a:off x="4350001" y="2954994"/>
            <a:ext cx="697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100" b="1">
                <a:solidFill>
                  <a:schemeClr val="tx2">
                    <a:lumMod val="50000"/>
                    <a:lumOff val="50000"/>
                  </a:schemeClr>
                </a:solidFill>
              </a:rPr>
              <a:t>3m Gap</a:t>
            </a:r>
            <a:endParaRPr lang="en-US" sz="1100" b="1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377836F-89F3-E2F0-F217-64DCAA0C856A}"/>
              </a:ext>
            </a:extLst>
          </p:cNvPr>
          <p:cNvCxnSpPr>
            <a:cxnSpLocks/>
          </p:cNvCxnSpPr>
          <p:nvPr/>
        </p:nvCxnSpPr>
        <p:spPr>
          <a:xfrm>
            <a:off x="1394638" y="4830721"/>
            <a:ext cx="623561" cy="497723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25861A8-AFBC-4F5F-778B-183A6ECF672A}"/>
              </a:ext>
            </a:extLst>
          </p:cNvPr>
          <p:cNvSpPr txBox="1"/>
          <p:nvPr/>
        </p:nvSpPr>
        <p:spPr>
          <a:xfrm>
            <a:off x="2553296" y="3169049"/>
            <a:ext cx="697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100" b="1">
                <a:solidFill>
                  <a:schemeClr val="tx2">
                    <a:lumMod val="50000"/>
                    <a:lumOff val="50000"/>
                  </a:schemeClr>
                </a:solidFill>
              </a:rPr>
              <a:t>3m Gap</a:t>
            </a:r>
            <a:endParaRPr lang="en-US" sz="1100" b="1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25B3635-586B-7B96-4AB7-8BA8C5471A1A}"/>
              </a:ext>
            </a:extLst>
          </p:cNvPr>
          <p:cNvSpPr txBox="1"/>
          <p:nvPr/>
        </p:nvSpPr>
        <p:spPr>
          <a:xfrm>
            <a:off x="2288691" y="2776634"/>
            <a:ext cx="698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/>
              <a:t>4.5x3</a:t>
            </a:r>
          </a:p>
          <a:p>
            <a:pPr algn="ctr"/>
            <a:r>
              <a:rPr lang="en-GB" sz="1400" b="1"/>
              <a:t>Bar</a:t>
            </a:r>
            <a:endParaRPr lang="en-US" sz="1400" b="1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431E7843-794D-3D97-8083-0B062455C6B3}"/>
              </a:ext>
            </a:extLst>
          </p:cNvPr>
          <p:cNvSpPr/>
          <p:nvPr/>
        </p:nvSpPr>
        <p:spPr>
          <a:xfrm>
            <a:off x="3279935" y="1705702"/>
            <a:ext cx="784021" cy="795435"/>
          </a:xfrm>
          <a:prstGeom prst="ellipse">
            <a:avLst/>
          </a:prstGeom>
          <a:solidFill>
            <a:schemeClr val="bg2">
              <a:lumMod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68E5B7C-8A82-ACFF-91F4-A0F6C4F1F93B}"/>
              </a:ext>
            </a:extLst>
          </p:cNvPr>
          <p:cNvSpPr txBox="1"/>
          <p:nvPr/>
        </p:nvSpPr>
        <p:spPr>
          <a:xfrm>
            <a:off x="3163922" y="1876810"/>
            <a:ext cx="9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/>
              <a:t>8m Swing Grill</a:t>
            </a:r>
            <a:endParaRPr lang="en-US" sz="1200" b="1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D9810A55-FB86-70AF-2D4D-33A34208F743}"/>
              </a:ext>
            </a:extLst>
          </p:cNvPr>
          <p:cNvSpPr/>
          <p:nvPr/>
        </p:nvSpPr>
        <p:spPr>
          <a:xfrm>
            <a:off x="3142793" y="3750447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F18FD255-8386-3A63-4E85-FDC4BE1BD692}"/>
              </a:ext>
            </a:extLst>
          </p:cNvPr>
          <p:cNvSpPr/>
          <p:nvPr/>
        </p:nvSpPr>
        <p:spPr>
          <a:xfrm>
            <a:off x="3319882" y="3948467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7FF09272-0138-2AEA-2B4E-7C8EA53B2E1E}"/>
              </a:ext>
            </a:extLst>
          </p:cNvPr>
          <p:cNvSpPr/>
          <p:nvPr/>
        </p:nvSpPr>
        <p:spPr>
          <a:xfrm>
            <a:off x="3339631" y="3758048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1EDDB12B-5A1D-880F-DE13-C2B8E140325E}"/>
              </a:ext>
            </a:extLst>
          </p:cNvPr>
          <p:cNvSpPr/>
          <p:nvPr/>
        </p:nvSpPr>
        <p:spPr>
          <a:xfrm>
            <a:off x="3539897" y="3750447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608BDA75-344F-1728-D0B0-A5BFCB0DFC23}"/>
              </a:ext>
            </a:extLst>
          </p:cNvPr>
          <p:cNvSpPr/>
          <p:nvPr/>
        </p:nvSpPr>
        <p:spPr>
          <a:xfrm>
            <a:off x="3132420" y="3940076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D2186BCC-38F7-D28E-8320-594D2F8F7E44}"/>
              </a:ext>
            </a:extLst>
          </p:cNvPr>
          <p:cNvSpPr/>
          <p:nvPr/>
        </p:nvSpPr>
        <p:spPr>
          <a:xfrm>
            <a:off x="4236242" y="3897969"/>
            <a:ext cx="538946" cy="2360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Bar</a:t>
            </a:r>
            <a:endParaRPr lang="en-US" sz="1200" b="1">
              <a:solidFill>
                <a:schemeClr val="tx1"/>
              </a:solidFill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C30284E3-C3B5-86B5-90AA-A9E5F027C88C}"/>
              </a:ext>
            </a:extLst>
          </p:cNvPr>
          <p:cNvSpPr/>
          <p:nvPr/>
        </p:nvSpPr>
        <p:spPr>
          <a:xfrm>
            <a:off x="3539897" y="3948467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7C894FFA-B95D-E105-ECBC-71ACB4637562}"/>
              </a:ext>
            </a:extLst>
          </p:cNvPr>
          <p:cNvSpPr/>
          <p:nvPr/>
        </p:nvSpPr>
        <p:spPr>
          <a:xfrm>
            <a:off x="3739623" y="3765464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0B403A2A-8F08-FB17-6FA9-1BFF9B729584}"/>
              </a:ext>
            </a:extLst>
          </p:cNvPr>
          <p:cNvSpPr/>
          <p:nvPr/>
        </p:nvSpPr>
        <p:spPr>
          <a:xfrm>
            <a:off x="3737785" y="3948467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DE97B95B-23E7-BFE5-E773-5C8638C2C1C5}"/>
              </a:ext>
            </a:extLst>
          </p:cNvPr>
          <p:cNvSpPr/>
          <p:nvPr/>
        </p:nvSpPr>
        <p:spPr>
          <a:xfrm>
            <a:off x="3937012" y="3758048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31789B45-EDA6-E886-0120-B408B70A5801}"/>
              </a:ext>
            </a:extLst>
          </p:cNvPr>
          <p:cNvSpPr/>
          <p:nvPr/>
        </p:nvSpPr>
        <p:spPr>
          <a:xfrm>
            <a:off x="3947731" y="3948467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9CB8972A-E408-FC0E-3114-859935930E91}"/>
              </a:ext>
            </a:extLst>
          </p:cNvPr>
          <p:cNvSpPr/>
          <p:nvPr/>
        </p:nvSpPr>
        <p:spPr>
          <a:xfrm flipH="1">
            <a:off x="4824359" y="3795079"/>
            <a:ext cx="299027" cy="44946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17F0BFE1-A2A6-D1C1-9140-36739601E86B}"/>
              </a:ext>
            </a:extLst>
          </p:cNvPr>
          <p:cNvSpPr txBox="1"/>
          <p:nvPr/>
        </p:nvSpPr>
        <p:spPr>
          <a:xfrm rot="5400000">
            <a:off x="4675376" y="3814271"/>
            <a:ext cx="594632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GB" sz="1100" b="1"/>
              <a:t>4.5mx</a:t>
            </a:r>
          </a:p>
          <a:p>
            <a:pPr algn="just"/>
            <a:r>
              <a:rPr lang="en-GB" sz="1100" b="1"/>
              <a:t>Food</a:t>
            </a:r>
            <a:endParaRPr lang="en-US" sz="1100" b="1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FCCB84F-F712-C629-8BBF-FE88459FAA26}"/>
              </a:ext>
            </a:extLst>
          </p:cNvPr>
          <p:cNvSpPr/>
          <p:nvPr/>
        </p:nvSpPr>
        <p:spPr>
          <a:xfrm rot="18365506">
            <a:off x="1561656" y="4817196"/>
            <a:ext cx="537887" cy="440836"/>
          </a:xfrm>
          <a:prstGeom prst="rect">
            <a:avLst/>
          </a:prstGeom>
          <a:pattFill prst="pct75">
            <a:fgClr>
              <a:srgbClr val="FFFF00"/>
            </a:fgClr>
            <a:bgClr>
              <a:srgbClr val="00B0F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2AD181A-AA48-386E-9ABB-6FDD8D54C321}"/>
              </a:ext>
            </a:extLst>
          </p:cNvPr>
          <p:cNvSpPr/>
          <p:nvPr/>
        </p:nvSpPr>
        <p:spPr>
          <a:xfrm flipV="1">
            <a:off x="4187700" y="1231060"/>
            <a:ext cx="540221" cy="49607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FC17E9B-E5F4-B9DC-8A35-3C18B33888AE}"/>
              </a:ext>
            </a:extLst>
          </p:cNvPr>
          <p:cNvSpPr txBox="1"/>
          <p:nvPr/>
        </p:nvSpPr>
        <p:spPr>
          <a:xfrm>
            <a:off x="4027598" y="1230117"/>
            <a:ext cx="858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/>
              <a:t>6m</a:t>
            </a:r>
          </a:p>
          <a:p>
            <a:pPr algn="ctr"/>
            <a:r>
              <a:rPr lang="en-GB" sz="1100" b="1"/>
              <a:t>Attraction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946F173-B089-0348-B8F6-D8D77D8E230A}"/>
              </a:ext>
            </a:extLst>
          </p:cNvPr>
          <p:cNvSpPr/>
          <p:nvPr/>
        </p:nvSpPr>
        <p:spPr>
          <a:xfrm>
            <a:off x="7833538" y="1296581"/>
            <a:ext cx="2210943" cy="156209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E03672B-7541-4C18-A3EC-8065757A9C3E}"/>
              </a:ext>
            </a:extLst>
          </p:cNvPr>
          <p:cNvSpPr/>
          <p:nvPr/>
        </p:nvSpPr>
        <p:spPr>
          <a:xfrm>
            <a:off x="7833538" y="1064216"/>
            <a:ext cx="2214622" cy="251525"/>
          </a:xfrm>
          <a:prstGeom prst="rect">
            <a:avLst/>
          </a:prstGeom>
          <a:pattFill prst="pct60">
            <a:fgClr>
              <a:schemeClr val="bg2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8CD7517-7188-1385-AA52-57267663846D}"/>
              </a:ext>
            </a:extLst>
          </p:cNvPr>
          <p:cNvCxnSpPr>
            <a:cxnSpLocks/>
          </p:cNvCxnSpPr>
          <p:nvPr/>
        </p:nvCxnSpPr>
        <p:spPr>
          <a:xfrm flipH="1">
            <a:off x="10048160" y="2870197"/>
            <a:ext cx="13386" cy="61634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6EC6C303-A29F-A797-2A51-7CA4C1B8052A}"/>
              </a:ext>
            </a:extLst>
          </p:cNvPr>
          <p:cNvSpPr/>
          <p:nvPr/>
        </p:nvSpPr>
        <p:spPr>
          <a:xfrm>
            <a:off x="6567295" y="1830742"/>
            <a:ext cx="4815952" cy="3200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EFE11E74-E91B-D971-E6D1-7AEED08E08D8}"/>
              </a:ext>
            </a:extLst>
          </p:cNvPr>
          <p:cNvSpPr/>
          <p:nvPr/>
        </p:nvSpPr>
        <p:spPr>
          <a:xfrm>
            <a:off x="4682872" y="2614593"/>
            <a:ext cx="435801" cy="298172"/>
          </a:xfrm>
          <a:prstGeom prst="rect">
            <a:avLst/>
          </a:prstGeom>
          <a:solidFill>
            <a:srgbClr val="B2B2B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7D5FD6A-FB1C-14E1-5166-A6EB67E615BB}"/>
              </a:ext>
            </a:extLst>
          </p:cNvPr>
          <p:cNvSpPr/>
          <p:nvPr/>
        </p:nvSpPr>
        <p:spPr>
          <a:xfrm>
            <a:off x="4119115" y="4701160"/>
            <a:ext cx="2119552" cy="217095"/>
          </a:xfrm>
          <a:prstGeom prst="rect">
            <a:avLst/>
          </a:prstGeom>
          <a:solidFill>
            <a:srgbClr val="FFF2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EB32059-6C02-07C4-4823-17C33D845AF8}"/>
              </a:ext>
            </a:extLst>
          </p:cNvPr>
          <p:cNvSpPr/>
          <p:nvPr/>
        </p:nvSpPr>
        <p:spPr>
          <a:xfrm>
            <a:off x="8523516" y="826210"/>
            <a:ext cx="903511" cy="226818"/>
          </a:xfrm>
          <a:prstGeom prst="rect">
            <a:avLst/>
          </a:prstGeom>
          <a:pattFill prst="pct60">
            <a:fgClr>
              <a:schemeClr val="bg2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181CEC2-F182-8A7E-934E-61F61FA9BF8C}"/>
              </a:ext>
            </a:extLst>
          </p:cNvPr>
          <p:cNvSpPr/>
          <p:nvPr/>
        </p:nvSpPr>
        <p:spPr>
          <a:xfrm>
            <a:off x="5167630" y="2611529"/>
            <a:ext cx="257167" cy="79275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5C2F57B-EE69-C495-FF4A-BD61F6B930D3}"/>
              </a:ext>
            </a:extLst>
          </p:cNvPr>
          <p:cNvSpPr txBox="1"/>
          <p:nvPr/>
        </p:nvSpPr>
        <p:spPr>
          <a:xfrm rot="5400000">
            <a:off x="5145167" y="2891145"/>
            <a:ext cx="941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1"/>
              <a:t>7x3m Food</a:t>
            </a:r>
            <a:endParaRPr lang="en-US" sz="1200" b="1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614A484-9DE7-F56D-84FE-C44026CF8CBB}"/>
              </a:ext>
            </a:extLst>
          </p:cNvPr>
          <p:cNvSpPr/>
          <p:nvPr/>
        </p:nvSpPr>
        <p:spPr>
          <a:xfrm>
            <a:off x="6238666" y="2586579"/>
            <a:ext cx="369332" cy="109580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EDE54C0-F28B-36E7-999F-94F616413A54}"/>
              </a:ext>
            </a:extLst>
          </p:cNvPr>
          <p:cNvSpPr txBox="1"/>
          <p:nvPr/>
        </p:nvSpPr>
        <p:spPr>
          <a:xfrm rot="5400000">
            <a:off x="5892157" y="3060622"/>
            <a:ext cx="1161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1"/>
              <a:t>10 x 3m Bar</a:t>
            </a:r>
            <a:endParaRPr lang="en-US" sz="1400" b="1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9CC71E7-93E1-9637-AE8A-8B5C38086045}"/>
              </a:ext>
            </a:extLst>
          </p:cNvPr>
          <p:cNvSpPr txBox="1"/>
          <p:nvPr/>
        </p:nvSpPr>
        <p:spPr>
          <a:xfrm>
            <a:off x="4176623" y="4692222"/>
            <a:ext cx="1919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/>
              <a:t>X5  5x3m Food vacancies</a:t>
            </a:r>
            <a:endParaRPr lang="en-US" sz="1200" b="1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55B7399-4873-DA9B-FC36-026326FB384A}"/>
              </a:ext>
            </a:extLst>
          </p:cNvPr>
          <p:cNvSpPr/>
          <p:nvPr/>
        </p:nvSpPr>
        <p:spPr>
          <a:xfrm rot="16200000">
            <a:off x="7949742" y="4264593"/>
            <a:ext cx="987223" cy="3200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DEBC8D9-2E95-08EE-6E3A-EEB81732FA3E}"/>
              </a:ext>
            </a:extLst>
          </p:cNvPr>
          <p:cNvSpPr/>
          <p:nvPr/>
        </p:nvSpPr>
        <p:spPr>
          <a:xfrm>
            <a:off x="7402984" y="3709753"/>
            <a:ext cx="832008" cy="2175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F&amp;B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D6ECB36-1A1D-48EF-908D-CA9A97E87AB9}"/>
              </a:ext>
            </a:extLst>
          </p:cNvPr>
          <p:cNvSpPr/>
          <p:nvPr/>
        </p:nvSpPr>
        <p:spPr>
          <a:xfrm>
            <a:off x="7263727" y="3739609"/>
            <a:ext cx="97677" cy="12260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7E85495-F677-5C26-1BA8-B63139477938}"/>
              </a:ext>
            </a:extLst>
          </p:cNvPr>
          <p:cNvSpPr/>
          <p:nvPr/>
        </p:nvSpPr>
        <p:spPr>
          <a:xfrm>
            <a:off x="6243211" y="3688651"/>
            <a:ext cx="2360190" cy="12296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rgbClr val="FF0000"/>
              </a:solidFill>
            </a:endParaRPr>
          </a:p>
          <a:p>
            <a:pPr algn="ctr"/>
            <a:r>
              <a:rPr lang="en-GB" sz="1400">
                <a:solidFill>
                  <a:srgbClr val="FF0000"/>
                </a:solidFill>
              </a:rPr>
              <a:t>20m(?) x 15m(?)</a:t>
            </a:r>
          </a:p>
          <a:p>
            <a:pPr algn="ctr"/>
            <a:r>
              <a:rPr lang="en-GB" sz="1400">
                <a:solidFill>
                  <a:srgbClr val="FF0000"/>
                </a:solidFill>
              </a:rPr>
              <a:t>Structure</a:t>
            </a:r>
          </a:p>
          <a:p>
            <a:pPr algn="ctr"/>
            <a:r>
              <a:rPr lang="en-GB" sz="1400">
                <a:solidFill>
                  <a:srgbClr val="FF0000"/>
                </a:solidFill>
              </a:rPr>
              <a:t>Seating Area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B321845-4250-5B7A-8303-A00236EC519E}"/>
              </a:ext>
            </a:extLst>
          </p:cNvPr>
          <p:cNvSpPr/>
          <p:nvPr/>
        </p:nvSpPr>
        <p:spPr>
          <a:xfrm>
            <a:off x="6273116" y="3701074"/>
            <a:ext cx="930386" cy="2175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F&amp;B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91F4EE7-D380-DB3C-538B-4E82F92789B1}"/>
              </a:ext>
            </a:extLst>
          </p:cNvPr>
          <p:cNvSpPr/>
          <p:nvPr/>
        </p:nvSpPr>
        <p:spPr>
          <a:xfrm>
            <a:off x="5348138" y="1097681"/>
            <a:ext cx="784021" cy="744065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8E3229F-E1AC-108F-BFB4-BBD790C384B3}"/>
              </a:ext>
            </a:extLst>
          </p:cNvPr>
          <p:cNvSpPr txBox="1"/>
          <p:nvPr/>
        </p:nvSpPr>
        <p:spPr>
          <a:xfrm>
            <a:off x="5282949" y="1230117"/>
            <a:ext cx="91439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/>
              <a:t>8m</a:t>
            </a:r>
          </a:p>
          <a:p>
            <a:pPr algn="ctr"/>
            <a:r>
              <a:rPr lang="en-GB" sz="1050" b="1"/>
              <a:t> Attraction</a:t>
            </a:r>
            <a:endParaRPr lang="en-US" sz="1050" b="1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86DEDFA-328D-CBA3-A842-574E4837E5D2}"/>
              </a:ext>
            </a:extLst>
          </p:cNvPr>
          <p:cNvSpPr/>
          <p:nvPr/>
        </p:nvSpPr>
        <p:spPr>
          <a:xfrm rot="16200000">
            <a:off x="8236738" y="2633924"/>
            <a:ext cx="257167" cy="79275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A316C0A-E499-314F-B289-FD2C21F9DA80}"/>
              </a:ext>
            </a:extLst>
          </p:cNvPr>
          <p:cNvSpPr/>
          <p:nvPr/>
        </p:nvSpPr>
        <p:spPr>
          <a:xfrm>
            <a:off x="8857731" y="3169049"/>
            <a:ext cx="242746" cy="52542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D50C53D-1101-A9CF-C4DE-09ECCC28803D}"/>
              </a:ext>
            </a:extLst>
          </p:cNvPr>
          <p:cNvCxnSpPr>
            <a:stCxn id="54" idx="3"/>
            <a:endCxn id="54" idx="1"/>
          </p:cNvCxnSpPr>
          <p:nvPr/>
        </p:nvCxnSpPr>
        <p:spPr>
          <a:xfrm>
            <a:off x="8365322" y="2901719"/>
            <a:ext cx="0" cy="2571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54EE7A1-EBC5-6661-3E49-0D12B14C1113}"/>
              </a:ext>
            </a:extLst>
          </p:cNvPr>
          <p:cNvCxnSpPr>
            <a:cxnSpLocks/>
            <a:stCxn id="55" idx="1"/>
            <a:endCxn id="55" idx="3"/>
          </p:cNvCxnSpPr>
          <p:nvPr/>
        </p:nvCxnSpPr>
        <p:spPr>
          <a:xfrm>
            <a:off x="8857731" y="3431763"/>
            <a:ext cx="24274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4BE53026-CA64-C9E8-954D-896315EE6478}"/>
              </a:ext>
            </a:extLst>
          </p:cNvPr>
          <p:cNvSpPr txBox="1"/>
          <p:nvPr/>
        </p:nvSpPr>
        <p:spPr>
          <a:xfrm>
            <a:off x="7818988" y="1829608"/>
            <a:ext cx="2248720" cy="343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/>
              <a:t>48m Wheel Reach</a:t>
            </a:r>
            <a:endParaRPr lang="en-US" sz="1600" b="1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D2D06D2-6CAB-C9F6-BAE7-EBFCB30BDE92}"/>
              </a:ext>
            </a:extLst>
          </p:cNvPr>
          <p:cNvSpPr txBox="1"/>
          <p:nvPr/>
        </p:nvSpPr>
        <p:spPr>
          <a:xfrm>
            <a:off x="8060871" y="1272338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/>
              <a:t>24m x19.5m</a:t>
            </a:r>
          </a:p>
          <a:p>
            <a:pPr algn="ctr"/>
            <a:r>
              <a:rPr lang="en-GB" sz="1600" b="1"/>
              <a:t>Footprint</a:t>
            </a:r>
            <a:endParaRPr lang="en-US" sz="1600" b="1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56FC096-D165-6C32-91D0-476FBA06F003}"/>
              </a:ext>
            </a:extLst>
          </p:cNvPr>
          <p:cNvSpPr/>
          <p:nvPr/>
        </p:nvSpPr>
        <p:spPr>
          <a:xfrm>
            <a:off x="6911391" y="411679"/>
            <a:ext cx="554807" cy="509135"/>
          </a:xfrm>
          <a:prstGeom prst="ellipse">
            <a:avLst/>
          </a:prstGeom>
          <a:pattFill prst="pct20">
            <a:fgClr>
              <a:srgbClr val="00B050"/>
            </a:fgClr>
            <a:bgClr>
              <a:srgbClr val="FFFF0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93E3333-723A-98EF-E7FD-4CA66F4A57B4}"/>
              </a:ext>
            </a:extLst>
          </p:cNvPr>
          <p:cNvCxnSpPr/>
          <p:nvPr/>
        </p:nvCxnSpPr>
        <p:spPr>
          <a:xfrm>
            <a:off x="6749247" y="582657"/>
            <a:ext cx="0" cy="7139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FC7D8DA-E5D3-5EEE-D804-A031C621A2C9}"/>
              </a:ext>
            </a:extLst>
          </p:cNvPr>
          <p:cNvCxnSpPr>
            <a:cxnSpLocks/>
          </p:cNvCxnSpPr>
          <p:nvPr/>
        </p:nvCxnSpPr>
        <p:spPr>
          <a:xfrm flipV="1">
            <a:off x="1556877" y="4629091"/>
            <a:ext cx="505011" cy="6993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9C21593C-C86C-5BCE-97AA-2D349C1CAE48}"/>
              </a:ext>
            </a:extLst>
          </p:cNvPr>
          <p:cNvSpPr/>
          <p:nvPr/>
        </p:nvSpPr>
        <p:spPr>
          <a:xfrm>
            <a:off x="2910916" y="4951181"/>
            <a:ext cx="987223" cy="32009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>
                <a:solidFill>
                  <a:schemeClr val="tx1"/>
                </a:solidFill>
              </a:rPr>
              <a:t>9m x 5m F&amp;B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1D1A7279-02DD-5BF2-DDF1-A9C193317611}"/>
              </a:ext>
            </a:extLst>
          </p:cNvPr>
          <p:cNvSpPr/>
          <p:nvPr/>
        </p:nvSpPr>
        <p:spPr>
          <a:xfrm>
            <a:off x="3154875" y="4098418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E93EAD3-6D8C-0523-635B-7343CDCFAD41}"/>
              </a:ext>
            </a:extLst>
          </p:cNvPr>
          <p:cNvSpPr/>
          <p:nvPr/>
        </p:nvSpPr>
        <p:spPr>
          <a:xfrm>
            <a:off x="3331964" y="4296438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A168D12E-D1E5-99C7-B8C0-F567F7FB5FC0}"/>
              </a:ext>
            </a:extLst>
          </p:cNvPr>
          <p:cNvSpPr/>
          <p:nvPr/>
        </p:nvSpPr>
        <p:spPr>
          <a:xfrm>
            <a:off x="3351713" y="4106019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2984495-CE31-11C4-663D-848DF25D1B8E}"/>
              </a:ext>
            </a:extLst>
          </p:cNvPr>
          <p:cNvSpPr/>
          <p:nvPr/>
        </p:nvSpPr>
        <p:spPr>
          <a:xfrm>
            <a:off x="3551979" y="4098418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F720B65-3CEB-8998-588C-07D34C6C6436}"/>
              </a:ext>
            </a:extLst>
          </p:cNvPr>
          <p:cNvSpPr/>
          <p:nvPr/>
        </p:nvSpPr>
        <p:spPr>
          <a:xfrm>
            <a:off x="3144502" y="4288047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F9365081-CB9F-81E8-1A52-D9FCDBA86CBB}"/>
              </a:ext>
            </a:extLst>
          </p:cNvPr>
          <p:cNvSpPr/>
          <p:nvPr/>
        </p:nvSpPr>
        <p:spPr>
          <a:xfrm>
            <a:off x="3551979" y="4296438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3A39B40-41AC-B3D4-216E-FB3B5C36D36C}"/>
              </a:ext>
            </a:extLst>
          </p:cNvPr>
          <p:cNvSpPr/>
          <p:nvPr/>
        </p:nvSpPr>
        <p:spPr>
          <a:xfrm>
            <a:off x="3751705" y="4113435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7175555-8AD9-7970-71FF-A82043632D5A}"/>
              </a:ext>
            </a:extLst>
          </p:cNvPr>
          <p:cNvSpPr/>
          <p:nvPr/>
        </p:nvSpPr>
        <p:spPr>
          <a:xfrm>
            <a:off x="3749867" y="4296438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1E92C2C4-A938-33F4-13B0-94051301304E}"/>
              </a:ext>
            </a:extLst>
          </p:cNvPr>
          <p:cNvSpPr/>
          <p:nvPr/>
        </p:nvSpPr>
        <p:spPr>
          <a:xfrm>
            <a:off x="3949094" y="4106019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5A778CE-6E78-EFB8-0D05-AAACD4AFEEF1}"/>
              </a:ext>
            </a:extLst>
          </p:cNvPr>
          <p:cNvSpPr/>
          <p:nvPr/>
        </p:nvSpPr>
        <p:spPr>
          <a:xfrm>
            <a:off x="3959813" y="4296438"/>
            <a:ext cx="97458" cy="8572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68D2A7D7-422C-27F3-ECD2-53A4838DB805}"/>
              </a:ext>
            </a:extLst>
          </p:cNvPr>
          <p:cNvCxnSpPr>
            <a:cxnSpLocks/>
          </p:cNvCxnSpPr>
          <p:nvPr/>
        </p:nvCxnSpPr>
        <p:spPr>
          <a:xfrm flipV="1">
            <a:off x="1653671" y="4748624"/>
            <a:ext cx="505011" cy="699353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 95">
            <a:extLst>
              <a:ext uri="{FF2B5EF4-FFF2-40B4-BE49-F238E27FC236}">
                <a16:creationId xmlns:a16="http://schemas.microsoft.com/office/drawing/2014/main" id="{DDDAB23D-C2B8-513D-166F-51C70D441DA9}"/>
              </a:ext>
            </a:extLst>
          </p:cNvPr>
          <p:cNvSpPr/>
          <p:nvPr/>
        </p:nvSpPr>
        <p:spPr>
          <a:xfrm>
            <a:off x="1458797" y="3078244"/>
            <a:ext cx="471408" cy="43801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3A27031D-055E-8632-AB78-C29D55FECC7B}"/>
              </a:ext>
            </a:extLst>
          </p:cNvPr>
          <p:cNvSpPr/>
          <p:nvPr/>
        </p:nvSpPr>
        <p:spPr>
          <a:xfrm>
            <a:off x="6238476" y="2287440"/>
            <a:ext cx="1560965" cy="217095"/>
          </a:xfrm>
          <a:prstGeom prst="rect">
            <a:avLst/>
          </a:prstGeom>
          <a:solidFill>
            <a:srgbClr val="FFF2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E2A13621-A36D-784E-9A8A-C4E471968336}"/>
              </a:ext>
            </a:extLst>
          </p:cNvPr>
          <p:cNvCxnSpPr/>
          <p:nvPr/>
        </p:nvCxnSpPr>
        <p:spPr>
          <a:xfrm>
            <a:off x="7587447" y="576280"/>
            <a:ext cx="0" cy="7139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03244A5C-885E-E49D-90C7-55172EEB4478}"/>
              </a:ext>
            </a:extLst>
          </p:cNvPr>
          <p:cNvCxnSpPr>
            <a:cxnSpLocks/>
          </p:cNvCxnSpPr>
          <p:nvPr/>
        </p:nvCxnSpPr>
        <p:spPr>
          <a:xfrm>
            <a:off x="1163305" y="1972319"/>
            <a:ext cx="48190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650C87F7-9B36-3504-95EF-50BE6B7D1917}"/>
              </a:ext>
            </a:extLst>
          </p:cNvPr>
          <p:cNvCxnSpPr>
            <a:cxnSpLocks/>
          </p:cNvCxnSpPr>
          <p:nvPr/>
        </p:nvCxnSpPr>
        <p:spPr>
          <a:xfrm>
            <a:off x="1163305" y="1879611"/>
            <a:ext cx="481902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E988EEA2-953E-55EB-2C4D-D45C400B65E8}"/>
              </a:ext>
            </a:extLst>
          </p:cNvPr>
          <p:cNvCxnSpPr>
            <a:cxnSpLocks/>
          </p:cNvCxnSpPr>
          <p:nvPr/>
        </p:nvCxnSpPr>
        <p:spPr>
          <a:xfrm>
            <a:off x="7854524" y="873844"/>
            <a:ext cx="775" cy="25801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97CF5E86-A8F6-12B7-A8EB-009C72C8644A}"/>
              </a:ext>
            </a:extLst>
          </p:cNvPr>
          <p:cNvSpPr txBox="1"/>
          <p:nvPr/>
        </p:nvSpPr>
        <p:spPr>
          <a:xfrm>
            <a:off x="2887468" y="4135022"/>
            <a:ext cx="2152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>
                <a:solidFill>
                  <a:srgbClr val="FF0000"/>
                </a:solidFill>
              </a:rPr>
              <a:t>Can we create a seating area</a:t>
            </a:r>
          </a:p>
          <a:p>
            <a:r>
              <a:rPr lang="en-GB" sz="1200">
                <a:solidFill>
                  <a:srgbClr val="FF0000"/>
                </a:solidFill>
              </a:rPr>
              <a:t>under the trees + lights above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06BD8A9-5E6C-D475-6F7E-F095654820BE}"/>
              </a:ext>
            </a:extLst>
          </p:cNvPr>
          <p:cNvSpPr txBox="1"/>
          <p:nvPr/>
        </p:nvSpPr>
        <p:spPr>
          <a:xfrm>
            <a:off x="8038065" y="3239102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BOH 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A20D0F1-3B5B-05E7-0A9F-6D7E156D066D}"/>
              </a:ext>
            </a:extLst>
          </p:cNvPr>
          <p:cNvCxnSpPr>
            <a:cxnSpLocks/>
          </p:cNvCxnSpPr>
          <p:nvPr/>
        </p:nvCxnSpPr>
        <p:spPr>
          <a:xfrm>
            <a:off x="7968943" y="3709753"/>
            <a:ext cx="1241265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B145EC16-C453-3461-09A7-154411CF1ADD}"/>
              </a:ext>
            </a:extLst>
          </p:cNvPr>
          <p:cNvSpPr txBox="1"/>
          <p:nvPr/>
        </p:nvSpPr>
        <p:spPr>
          <a:xfrm>
            <a:off x="1460313" y="4799816"/>
            <a:ext cx="817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>
                <a:solidFill>
                  <a:srgbClr val="FF0000"/>
                </a:solidFill>
              </a:rPr>
              <a:t>Illuminated</a:t>
            </a:r>
          </a:p>
          <a:p>
            <a:r>
              <a:rPr lang="en-GB" sz="1000">
                <a:solidFill>
                  <a:srgbClr val="FF0000"/>
                </a:solidFill>
              </a:rPr>
              <a:t>Arch Entry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2352994-9FB2-8461-A2AF-10C564CF3639}"/>
              </a:ext>
            </a:extLst>
          </p:cNvPr>
          <p:cNvSpPr txBox="1"/>
          <p:nvPr/>
        </p:nvSpPr>
        <p:spPr>
          <a:xfrm>
            <a:off x="6817819" y="484982"/>
            <a:ext cx="7713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>
                <a:solidFill>
                  <a:srgbClr val="FF0000"/>
                </a:solidFill>
              </a:rPr>
              <a:t>10m x 6m</a:t>
            </a:r>
          </a:p>
          <a:p>
            <a:pPr algn="ctr"/>
            <a:r>
              <a:rPr lang="en-GB" sz="1050">
                <a:solidFill>
                  <a:srgbClr val="FF0000"/>
                </a:solidFill>
              </a:rPr>
              <a:t>Tree</a:t>
            </a:r>
            <a:endParaRPr lang="en-GB" sz="1200">
              <a:solidFill>
                <a:srgbClr val="FF0000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E1D795E1-EEA1-707D-DA26-8C26CF96E14A}"/>
              </a:ext>
            </a:extLst>
          </p:cNvPr>
          <p:cNvSpPr/>
          <p:nvPr/>
        </p:nvSpPr>
        <p:spPr>
          <a:xfrm rot="16200000">
            <a:off x="1878444" y="640353"/>
            <a:ext cx="199156" cy="574978"/>
          </a:xfrm>
          <a:prstGeom prst="rect">
            <a:avLst/>
          </a:prstGeom>
          <a:pattFill prst="pct75">
            <a:fgClr>
              <a:srgbClr val="FFFF00"/>
            </a:fgClr>
            <a:bgClr>
              <a:srgbClr val="00B0F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5F7E5B9-5502-3344-EFBC-DDAE7620218C}"/>
              </a:ext>
            </a:extLst>
          </p:cNvPr>
          <p:cNvSpPr/>
          <p:nvPr/>
        </p:nvSpPr>
        <p:spPr>
          <a:xfrm rot="16200000">
            <a:off x="10624949" y="1171202"/>
            <a:ext cx="320039" cy="271172"/>
          </a:xfrm>
          <a:prstGeom prst="rect">
            <a:avLst/>
          </a:prstGeom>
          <a:pattFill prst="pct75">
            <a:fgClr>
              <a:srgbClr val="FFFF00"/>
            </a:fgClr>
            <a:bgClr>
              <a:srgbClr val="00B0F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69A46CF-0CA4-5000-0F34-C3080D839FB6}"/>
              </a:ext>
            </a:extLst>
          </p:cNvPr>
          <p:cNvSpPr/>
          <p:nvPr/>
        </p:nvSpPr>
        <p:spPr>
          <a:xfrm rot="16200000">
            <a:off x="4250423" y="640758"/>
            <a:ext cx="199156" cy="574978"/>
          </a:xfrm>
          <a:prstGeom prst="rect">
            <a:avLst/>
          </a:prstGeom>
          <a:pattFill prst="pct75">
            <a:fgClr>
              <a:srgbClr val="FFFF00"/>
            </a:fgClr>
            <a:bgClr>
              <a:srgbClr val="00B0F0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F3FEEC0-7F25-1AC4-987C-93867EEE007A}"/>
              </a:ext>
            </a:extLst>
          </p:cNvPr>
          <p:cNvSpPr txBox="1"/>
          <p:nvPr/>
        </p:nvSpPr>
        <p:spPr>
          <a:xfrm>
            <a:off x="10342878" y="1169971"/>
            <a:ext cx="973343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050">
                <a:solidFill>
                  <a:srgbClr val="FF0000"/>
                </a:solidFill>
              </a:rPr>
              <a:t>Festive Lights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B0F1DB6-7289-2ED1-F025-DFC07265F1CD}"/>
              </a:ext>
            </a:extLst>
          </p:cNvPr>
          <p:cNvSpPr txBox="1"/>
          <p:nvPr/>
        </p:nvSpPr>
        <p:spPr>
          <a:xfrm>
            <a:off x="3887501" y="798224"/>
            <a:ext cx="973343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050">
                <a:solidFill>
                  <a:srgbClr val="FF0000"/>
                </a:solidFill>
              </a:rPr>
              <a:t>Festive Lights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7D4FD44-7670-FA95-2ABC-A29670B4CE83}"/>
              </a:ext>
            </a:extLst>
          </p:cNvPr>
          <p:cNvSpPr txBox="1"/>
          <p:nvPr/>
        </p:nvSpPr>
        <p:spPr>
          <a:xfrm>
            <a:off x="1488232" y="790697"/>
            <a:ext cx="973343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050">
                <a:solidFill>
                  <a:srgbClr val="FF0000"/>
                </a:solidFill>
              </a:rPr>
              <a:t>Festive Lights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4FF441-9B41-58DD-77DC-6B98FF481633}"/>
              </a:ext>
            </a:extLst>
          </p:cNvPr>
          <p:cNvSpPr txBox="1"/>
          <p:nvPr/>
        </p:nvSpPr>
        <p:spPr>
          <a:xfrm>
            <a:off x="6374553" y="2211101"/>
            <a:ext cx="15534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Craft &amp; Art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3CF13B7-00B7-0524-CD94-0107246878ED}"/>
              </a:ext>
            </a:extLst>
          </p:cNvPr>
          <p:cNvCxnSpPr>
            <a:cxnSpLocks/>
          </p:cNvCxnSpPr>
          <p:nvPr/>
        </p:nvCxnSpPr>
        <p:spPr>
          <a:xfrm flipV="1">
            <a:off x="714949" y="327407"/>
            <a:ext cx="4171297" cy="400639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293CF4D-2672-D795-9F12-3ACF20B1062A}"/>
              </a:ext>
            </a:extLst>
          </p:cNvPr>
          <p:cNvCxnSpPr>
            <a:cxnSpLocks/>
          </p:cNvCxnSpPr>
          <p:nvPr/>
        </p:nvCxnSpPr>
        <p:spPr>
          <a:xfrm>
            <a:off x="5039788" y="273953"/>
            <a:ext cx="2163714" cy="0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84BDC82-00DB-6F57-740F-8F9F2878AB61}"/>
              </a:ext>
            </a:extLst>
          </p:cNvPr>
          <p:cNvCxnSpPr>
            <a:cxnSpLocks/>
          </p:cNvCxnSpPr>
          <p:nvPr/>
        </p:nvCxnSpPr>
        <p:spPr>
          <a:xfrm>
            <a:off x="7587447" y="273953"/>
            <a:ext cx="3795800" cy="374179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A546ADE-3360-C2B3-0C8C-2A1336552585}"/>
              </a:ext>
            </a:extLst>
          </p:cNvPr>
          <p:cNvSpPr txBox="1"/>
          <p:nvPr/>
        </p:nvSpPr>
        <p:spPr>
          <a:xfrm>
            <a:off x="338343" y="328857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GB" b="1"/>
              <a:t>Delivery Route</a:t>
            </a:r>
            <a:endParaRPr lang="en-US" b="1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45E587D-56CC-2671-819E-8D1548E911B6}"/>
              </a:ext>
            </a:extLst>
          </p:cNvPr>
          <p:cNvSpPr txBox="1"/>
          <p:nvPr/>
        </p:nvSpPr>
        <p:spPr>
          <a:xfrm>
            <a:off x="5260957" y="-33969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GB" b="1"/>
              <a:t>Delivery Route</a:t>
            </a:r>
            <a:endParaRPr lang="en-US" b="1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53DE2D0-CB2B-6AA7-83BC-7FEF4C12F2F9}"/>
              </a:ext>
            </a:extLst>
          </p:cNvPr>
          <p:cNvSpPr txBox="1"/>
          <p:nvPr/>
        </p:nvSpPr>
        <p:spPr>
          <a:xfrm>
            <a:off x="9450142" y="176742"/>
            <a:ext cx="1828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GB" b="1"/>
              <a:t>Delivery Route</a:t>
            </a:r>
            <a:endParaRPr lang="en-US" b="1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C4EFB65-2785-1AF0-8A35-F7CADD375DFA}"/>
              </a:ext>
            </a:extLst>
          </p:cNvPr>
          <p:cNvSpPr txBox="1"/>
          <p:nvPr/>
        </p:nvSpPr>
        <p:spPr>
          <a:xfrm>
            <a:off x="9039968" y="3632845"/>
            <a:ext cx="1828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b="1">
                <a:solidFill>
                  <a:srgbClr val="00B0F0"/>
                </a:solidFill>
              </a:rPr>
              <a:t>Deliveries in via </a:t>
            </a:r>
            <a:r>
              <a:rPr lang="en-GB" sz="2000" b="1" err="1">
                <a:solidFill>
                  <a:srgbClr val="00B0F0"/>
                </a:solidFill>
              </a:rPr>
              <a:t>Southmill</a:t>
            </a:r>
            <a:r>
              <a:rPr lang="en-GB" sz="2000" b="1">
                <a:solidFill>
                  <a:srgbClr val="00B0F0"/>
                </a:solidFill>
              </a:rPr>
              <a:t> Street out Via John Dalton Street</a:t>
            </a:r>
            <a:endParaRPr lang="en-US" sz="2000" b="1">
              <a:solidFill>
                <a:srgbClr val="00B0F0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F65FDD9-67AD-DC9E-1CD8-0576660E84FD}"/>
              </a:ext>
            </a:extLst>
          </p:cNvPr>
          <p:cNvSpPr/>
          <p:nvPr/>
        </p:nvSpPr>
        <p:spPr>
          <a:xfrm>
            <a:off x="8786955" y="3516258"/>
            <a:ext cx="2619652" cy="178729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solidFill>
              <a:srgbClr val="00B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7EDF253-7337-672D-20F3-EC39713D79BA}"/>
              </a:ext>
            </a:extLst>
          </p:cNvPr>
          <p:cNvSpPr txBox="1"/>
          <p:nvPr/>
        </p:nvSpPr>
        <p:spPr>
          <a:xfrm>
            <a:off x="4968846" y="263645"/>
            <a:ext cx="18288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GB" b="1"/>
              <a:t>Route closed at 9.15am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676743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80EE4-1A53-92A0-3EC2-420CC2DAD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/>
              <a:t>Albert Square Delivery Routes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C01552-FF26-DB5D-C80C-62F91F8F7415}"/>
              </a:ext>
            </a:extLst>
          </p:cNvPr>
          <p:cNvSpPr txBox="1"/>
          <p:nvPr/>
        </p:nvSpPr>
        <p:spPr>
          <a:xfrm>
            <a:off x="852224" y="1553908"/>
            <a:ext cx="9721515" cy="38472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GB" sz="2000" b="1"/>
              <a:t>Install delivery route – in via </a:t>
            </a:r>
            <a:r>
              <a:rPr lang="en-GB" sz="2000" b="1" err="1"/>
              <a:t>Southmill</a:t>
            </a:r>
            <a:r>
              <a:rPr lang="en-GB" sz="2000" b="1"/>
              <a:t> Street and out Via </a:t>
            </a:r>
            <a:r>
              <a:rPr lang="en-GB" sz="2000" b="1" err="1"/>
              <a:t>Southmill</a:t>
            </a:r>
            <a:r>
              <a:rPr lang="en-GB" sz="2000" b="1"/>
              <a:t> and Lloyd Street (large vehicles)</a:t>
            </a:r>
            <a:endParaRPr lang="en-US" sz="2000"/>
          </a:p>
          <a:p>
            <a:pPr marL="342900" indent="-342900">
              <a:buFont typeface="Arial"/>
              <a:buChar char="•"/>
            </a:pPr>
            <a:r>
              <a:rPr lang="en-GB" sz="2000" b="1"/>
              <a:t>Live dates – on Albert Square via </a:t>
            </a:r>
            <a:r>
              <a:rPr lang="en-GB" sz="2000" b="1" err="1"/>
              <a:t>Southmill</a:t>
            </a:r>
            <a:r>
              <a:rPr lang="en-GB" sz="2000" b="1"/>
              <a:t> Street and out via John Dalton Street. Bollards closed at 9.15 each morning.</a:t>
            </a:r>
          </a:p>
          <a:p>
            <a:pPr marL="342900" indent="-342900">
              <a:buFont typeface="Arial"/>
              <a:buChar char="•"/>
            </a:pPr>
            <a:r>
              <a:rPr lang="en-GB" sz="2000" b="1"/>
              <a:t>De-rig - in via </a:t>
            </a:r>
            <a:r>
              <a:rPr lang="en-GB" sz="2000" b="1" err="1"/>
              <a:t>Southmill</a:t>
            </a:r>
            <a:r>
              <a:rPr lang="en-GB" sz="2000" b="1"/>
              <a:t> Street and out via </a:t>
            </a:r>
            <a:r>
              <a:rPr lang="en-GB" sz="2000" b="1" err="1"/>
              <a:t>Southmill</a:t>
            </a:r>
            <a:r>
              <a:rPr lang="en-GB" sz="2000" b="1"/>
              <a:t> Street/John Dalton Street</a:t>
            </a:r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551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Albert Square Delivery Routes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</cp:revision>
  <dcterms:created xsi:type="dcterms:W3CDTF">2013-07-15T20:26:40Z</dcterms:created>
  <dcterms:modified xsi:type="dcterms:W3CDTF">2025-09-19T08:30:10Z</dcterms:modified>
</cp:coreProperties>
</file>