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microsoft.com/office/2016/11/relationships/changesInfo" Target="changesInfos/changesInfo1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e Roberts" userId="3f73f176-fd4e-449c-bee2-406088de14e0" providerId="ADAL" clId="{029294E0-9E5C-3710-B586-08732CDFC48B}"/>
    <pc:docChg chg="undo custSel addSld delSld modSld">
      <pc:chgData name="Clare Roberts" userId="3f73f176-fd4e-449c-bee2-406088de14e0" providerId="ADAL" clId="{029294E0-9E5C-3710-B586-08732CDFC48B}" dt="2025-10-08T11:34:23.812" v="1802" actId="208"/>
      <pc:docMkLst>
        <pc:docMk/>
      </pc:docMkLst>
      <pc:sldChg chg="addSp delSp modSp mod modClrScheme chgLayout">
        <pc:chgData name="Clare Roberts" userId="3f73f176-fd4e-449c-bee2-406088de14e0" providerId="ADAL" clId="{029294E0-9E5C-3710-B586-08732CDFC48B}" dt="2025-09-23T12:26:38.743" v="1095" actId="571"/>
        <pc:sldMkLst>
          <pc:docMk/>
          <pc:sldMk cId="2453063702" sldId="256"/>
        </pc:sldMkLst>
        <pc:spChg chg="add mod">
          <ac:chgData name="Clare Roberts" userId="3f73f176-fd4e-449c-bee2-406088de14e0" providerId="ADAL" clId="{029294E0-9E5C-3710-B586-08732CDFC48B}" dt="2025-09-20T12:49:46.036" v="25" actId="1076"/>
          <ac:spMkLst>
            <pc:docMk/>
            <pc:sldMk cId="2453063702" sldId="256"/>
            <ac:spMk id="8" creationId="{B8EDD825-A040-AC92-0E7A-A47B541111C9}"/>
          </ac:spMkLst>
        </pc:spChg>
        <pc:spChg chg="add mod">
          <ac:chgData name="Clare Roberts" userId="3f73f176-fd4e-449c-bee2-406088de14e0" providerId="ADAL" clId="{029294E0-9E5C-3710-B586-08732CDFC48B}" dt="2025-09-20T14:34:20.702" v="422" actId="1076"/>
          <ac:spMkLst>
            <pc:docMk/>
            <pc:sldMk cId="2453063702" sldId="256"/>
            <ac:spMk id="10" creationId="{099AC8CF-B08C-4EC7-AD79-BCB183F595D6}"/>
          </ac:spMkLst>
        </pc:spChg>
        <pc:spChg chg="add mod">
          <ac:chgData name="Clare Roberts" userId="3f73f176-fd4e-449c-bee2-406088de14e0" providerId="ADAL" clId="{029294E0-9E5C-3710-B586-08732CDFC48B}" dt="2025-09-20T14:52:09.555" v="947" actId="207"/>
          <ac:spMkLst>
            <pc:docMk/>
            <pc:sldMk cId="2453063702" sldId="256"/>
            <ac:spMk id="15" creationId="{8A21D236-7E4E-E57E-090E-D312B44B0426}"/>
          </ac:spMkLst>
        </pc:spChg>
        <pc:spChg chg="add mod">
          <ac:chgData name="Clare Roberts" userId="3f73f176-fd4e-449c-bee2-406088de14e0" providerId="ADAL" clId="{029294E0-9E5C-3710-B586-08732CDFC48B}" dt="2025-09-20T14:52:19.061" v="948" actId="207"/>
          <ac:spMkLst>
            <pc:docMk/>
            <pc:sldMk cId="2453063702" sldId="256"/>
            <ac:spMk id="17" creationId="{13EF77AC-5B71-ACA8-0D0C-9464D4546330}"/>
          </ac:spMkLst>
        </pc:spChg>
        <pc:spChg chg="add mod">
          <ac:chgData name="Clare Roberts" userId="3f73f176-fd4e-449c-bee2-406088de14e0" providerId="ADAL" clId="{029294E0-9E5C-3710-B586-08732CDFC48B}" dt="2025-09-20T14:52:57.797" v="955" actId="207"/>
          <ac:spMkLst>
            <pc:docMk/>
            <pc:sldMk cId="2453063702" sldId="256"/>
            <ac:spMk id="18" creationId="{CF0DD908-D150-7C89-0A45-1A5038695452}"/>
          </ac:spMkLst>
        </pc:spChg>
        <pc:spChg chg="add mod">
          <ac:chgData name="Clare Roberts" userId="3f73f176-fd4e-449c-bee2-406088de14e0" providerId="ADAL" clId="{029294E0-9E5C-3710-B586-08732CDFC48B}" dt="2025-09-20T14:51:55.553" v="945" actId="207"/>
          <ac:spMkLst>
            <pc:docMk/>
            <pc:sldMk cId="2453063702" sldId="256"/>
            <ac:spMk id="20" creationId="{85E5F202-E423-9F37-85AD-E4639E331223}"/>
          </ac:spMkLst>
        </pc:spChg>
        <pc:spChg chg="add mod">
          <ac:chgData name="Clare Roberts" userId="3f73f176-fd4e-449c-bee2-406088de14e0" providerId="ADAL" clId="{029294E0-9E5C-3710-B586-08732CDFC48B}" dt="2025-09-20T14:33:26.823" v="403" actId="1076"/>
          <ac:spMkLst>
            <pc:docMk/>
            <pc:sldMk cId="2453063702" sldId="256"/>
            <ac:spMk id="21" creationId="{AA07AD1D-D324-BE8E-4B81-ED66634B3271}"/>
          </ac:spMkLst>
        </pc:spChg>
        <pc:spChg chg="add">
          <ac:chgData name="Clare Roberts" userId="3f73f176-fd4e-449c-bee2-406088de14e0" providerId="ADAL" clId="{029294E0-9E5C-3710-B586-08732CDFC48B}" dt="2025-09-20T13:03:40.691" v="78" actId="571"/>
          <ac:spMkLst>
            <pc:docMk/>
            <pc:sldMk cId="2453063702" sldId="256"/>
            <ac:spMk id="22" creationId="{9B79AF08-E34E-82CD-105C-6B9659BC3184}"/>
          </ac:spMkLst>
        </pc:spChg>
        <pc:spChg chg="add mod">
          <ac:chgData name="Clare Roberts" userId="3f73f176-fd4e-449c-bee2-406088de14e0" providerId="ADAL" clId="{029294E0-9E5C-3710-B586-08732CDFC48B}" dt="2025-09-20T14:53:06.186" v="956" actId="207"/>
          <ac:spMkLst>
            <pc:docMk/>
            <pc:sldMk cId="2453063702" sldId="256"/>
            <ac:spMk id="23" creationId="{057DE47D-3169-B363-3DF1-DD2F7E6C9762}"/>
          </ac:spMkLst>
        </pc:spChg>
        <pc:spChg chg="add mod">
          <ac:chgData name="Clare Roberts" userId="3f73f176-fd4e-449c-bee2-406088de14e0" providerId="ADAL" clId="{029294E0-9E5C-3710-B586-08732CDFC48B}" dt="2025-09-20T14:52:02.625" v="946" actId="207"/>
          <ac:spMkLst>
            <pc:docMk/>
            <pc:sldMk cId="2453063702" sldId="256"/>
            <ac:spMk id="24" creationId="{C3E9FA9A-C519-9D4C-0638-1651E4F23C04}"/>
          </ac:spMkLst>
        </pc:spChg>
        <pc:spChg chg="add mod">
          <ac:chgData name="Clare Roberts" userId="3f73f176-fd4e-449c-bee2-406088de14e0" providerId="ADAL" clId="{029294E0-9E5C-3710-B586-08732CDFC48B}" dt="2025-09-20T13:04:34.483" v="93" actId="1076"/>
          <ac:spMkLst>
            <pc:docMk/>
            <pc:sldMk cId="2453063702" sldId="256"/>
            <ac:spMk id="26" creationId="{19F90805-8E74-5F16-7508-D936961EB0A3}"/>
          </ac:spMkLst>
        </pc:spChg>
        <pc:spChg chg="add mod">
          <ac:chgData name="Clare Roberts" userId="3f73f176-fd4e-449c-bee2-406088de14e0" providerId="ADAL" clId="{029294E0-9E5C-3710-B586-08732CDFC48B}" dt="2025-09-20T14:35:58.631" v="424" actId="14100"/>
          <ac:spMkLst>
            <pc:docMk/>
            <pc:sldMk cId="2453063702" sldId="256"/>
            <ac:spMk id="29" creationId="{355A2AC4-D655-EFB6-B9EE-42640F51B7EC}"/>
          </ac:spMkLst>
        </pc:spChg>
        <pc:spChg chg="add mod">
          <ac:chgData name="Clare Roberts" userId="3f73f176-fd4e-449c-bee2-406088de14e0" providerId="ADAL" clId="{029294E0-9E5C-3710-B586-08732CDFC48B}" dt="2025-09-20T14:53:56.968" v="968" actId="1076"/>
          <ac:spMkLst>
            <pc:docMk/>
            <pc:sldMk cId="2453063702" sldId="256"/>
            <ac:spMk id="30" creationId="{22CF1E85-07F0-10FF-52E3-4AA25F519D50}"/>
          </ac:spMkLst>
        </pc:spChg>
        <pc:spChg chg="add mod">
          <ac:chgData name="Clare Roberts" userId="3f73f176-fd4e-449c-bee2-406088de14e0" providerId="ADAL" clId="{029294E0-9E5C-3710-B586-08732CDFC48B}" dt="2025-09-20T14:27:38.328" v="360" actId="207"/>
          <ac:spMkLst>
            <pc:docMk/>
            <pc:sldMk cId="2453063702" sldId="256"/>
            <ac:spMk id="32" creationId="{98C03E69-347B-DF6E-4CC4-806AD8339902}"/>
          </ac:spMkLst>
        </pc:spChg>
        <pc:spChg chg="add mod">
          <ac:chgData name="Clare Roberts" userId="3f73f176-fd4e-449c-bee2-406088de14e0" providerId="ADAL" clId="{029294E0-9E5C-3710-B586-08732CDFC48B}" dt="2025-09-20T13:27:50.531" v="176" actId="688"/>
          <ac:spMkLst>
            <pc:docMk/>
            <pc:sldMk cId="2453063702" sldId="256"/>
            <ac:spMk id="33" creationId="{77ADC580-9ED7-BD80-4D9C-7EF912C9DB0C}"/>
          </ac:spMkLst>
        </pc:spChg>
        <pc:spChg chg="add mod">
          <ac:chgData name="Clare Roberts" userId="3f73f176-fd4e-449c-bee2-406088de14e0" providerId="ADAL" clId="{029294E0-9E5C-3710-B586-08732CDFC48B}" dt="2025-09-20T13:28:20.525" v="188" actId="1076"/>
          <ac:spMkLst>
            <pc:docMk/>
            <pc:sldMk cId="2453063702" sldId="256"/>
            <ac:spMk id="34" creationId="{3C6C404F-AB8F-A420-516E-CBCE78D6B501}"/>
          </ac:spMkLst>
        </pc:spChg>
        <pc:spChg chg="add mod">
          <ac:chgData name="Clare Roberts" userId="3f73f176-fd4e-449c-bee2-406088de14e0" providerId="ADAL" clId="{029294E0-9E5C-3710-B586-08732CDFC48B}" dt="2025-09-20T14:53:50.460" v="967" actId="1076"/>
          <ac:spMkLst>
            <pc:docMk/>
            <pc:sldMk cId="2453063702" sldId="256"/>
            <ac:spMk id="36" creationId="{34DF4F99-4FFF-043F-347E-B29B7394A865}"/>
          </ac:spMkLst>
        </pc:spChg>
        <pc:spChg chg="add mod">
          <ac:chgData name="Clare Roberts" userId="3f73f176-fd4e-449c-bee2-406088de14e0" providerId="ADAL" clId="{029294E0-9E5C-3710-B586-08732CDFC48B}" dt="2025-09-20T14:54:20.834" v="974" actId="1076"/>
          <ac:spMkLst>
            <pc:docMk/>
            <pc:sldMk cId="2453063702" sldId="256"/>
            <ac:spMk id="38" creationId="{D78ABCE6-A6E9-F7FD-3BD1-99D1401F1E89}"/>
          </ac:spMkLst>
        </pc:spChg>
        <pc:spChg chg="add mod">
          <ac:chgData name="Clare Roberts" userId="3f73f176-fd4e-449c-bee2-406088de14e0" providerId="ADAL" clId="{029294E0-9E5C-3710-B586-08732CDFC48B}" dt="2025-09-20T13:29:18.758" v="211" actId="1076"/>
          <ac:spMkLst>
            <pc:docMk/>
            <pc:sldMk cId="2453063702" sldId="256"/>
            <ac:spMk id="39" creationId="{BCACFDE5-358F-F1C9-2B30-F660DEFAAD9D}"/>
          </ac:spMkLst>
        </pc:spChg>
        <pc:spChg chg="add mod">
          <ac:chgData name="Clare Roberts" userId="3f73f176-fd4e-449c-bee2-406088de14e0" providerId="ADAL" clId="{029294E0-9E5C-3710-B586-08732CDFC48B}" dt="2025-09-20T14:27:49.355" v="362" actId="1076"/>
          <ac:spMkLst>
            <pc:docMk/>
            <pc:sldMk cId="2453063702" sldId="256"/>
            <ac:spMk id="41" creationId="{22F72F86-4AA3-E1E7-51EF-D3C6D758E414}"/>
          </ac:spMkLst>
        </pc:spChg>
        <pc:spChg chg="add mod">
          <ac:chgData name="Clare Roberts" userId="3f73f176-fd4e-449c-bee2-406088de14e0" providerId="ADAL" clId="{029294E0-9E5C-3710-B586-08732CDFC48B}" dt="2025-09-20T13:30:06.616" v="230" actId="1076"/>
          <ac:spMkLst>
            <pc:docMk/>
            <pc:sldMk cId="2453063702" sldId="256"/>
            <ac:spMk id="42" creationId="{D6BBA006-28C0-667A-045F-688886F787B6}"/>
          </ac:spMkLst>
        </pc:spChg>
        <pc:spChg chg="add mod">
          <ac:chgData name="Clare Roberts" userId="3f73f176-fd4e-449c-bee2-406088de14e0" providerId="ADAL" clId="{029294E0-9E5C-3710-B586-08732CDFC48B}" dt="2025-09-20T13:30:40.164" v="249" actId="1076"/>
          <ac:spMkLst>
            <pc:docMk/>
            <pc:sldMk cId="2453063702" sldId="256"/>
            <ac:spMk id="43" creationId="{DDBC9928-B89F-1CF0-E4B8-CA81256ABBE9}"/>
          </ac:spMkLst>
        </pc:spChg>
        <pc:spChg chg="add mod">
          <ac:chgData name="Clare Roberts" userId="3f73f176-fd4e-449c-bee2-406088de14e0" providerId="ADAL" clId="{029294E0-9E5C-3710-B586-08732CDFC48B}" dt="2025-09-20T13:31:49.663" v="287" actId="1076"/>
          <ac:spMkLst>
            <pc:docMk/>
            <pc:sldMk cId="2453063702" sldId="256"/>
            <ac:spMk id="44" creationId="{626A6014-0BC4-7E4F-E7B4-EB1405720ED2}"/>
          </ac:spMkLst>
        </pc:spChg>
        <pc:spChg chg="add mod">
          <ac:chgData name="Clare Roberts" userId="3f73f176-fd4e-449c-bee2-406088de14e0" providerId="ADAL" clId="{029294E0-9E5C-3710-B586-08732CDFC48B}" dt="2025-09-20T13:32:42.060" v="308" actId="688"/>
          <ac:spMkLst>
            <pc:docMk/>
            <pc:sldMk cId="2453063702" sldId="256"/>
            <ac:spMk id="45" creationId="{47414200-9617-E753-D3BB-5CC8E093E6C5}"/>
          </ac:spMkLst>
        </pc:spChg>
        <pc:spChg chg="add mod">
          <ac:chgData name="Clare Roberts" userId="3f73f176-fd4e-449c-bee2-406088de14e0" providerId="ADAL" clId="{029294E0-9E5C-3710-B586-08732CDFC48B}" dt="2025-09-20T14:54:59.694" v="978" actId="14100"/>
          <ac:spMkLst>
            <pc:docMk/>
            <pc:sldMk cId="2453063702" sldId="256"/>
            <ac:spMk id="46" creationId="{5A9A85F9-5B4C-4C32-1C71-F940E574104B}"/>
          </ac:spMkLst>
        </pc:spChg>
        <pc:spChg chg="add mod">
          <ac:chgData name="Clare Roberts" userId="3f73f176-fd4e-449c-bee2-406088de14e0" providerId="ADAL" clId="{029294E0-9E5C-3710-B586-08732CDFC48B}" dt="2025-09-20T14:54:28.720" v="976" actId="1076"/>
          <ac:spMkLst>
            <pc:docMk/>
            <pc:sldMk cId="2453063702" sldId="256"/>
            <ac:spMk id="47" creationId="{867D4D14-E8A5-DFFD-1D84-D6E9912FDB2A}"/>
          </ac:spMkLst>
        </pc:spChg>
        <pc:picChg chg="add mod modCrop">
          <ac:chgData name="Clare Roberts" userId="3f73f176-fd4e-449c-bee2-406088de14e0" providerId="ADAL" clId="{029294E0-9E5C-3710-B586-08732CDFC48B}" dt="2025-09-20T12:47:42.020" v="6" actId="732"/>
          <ac:picMkLst>
            <pc:docMk/>
            <pc:sldMk cId="2453063702" sldId="256"/>
            <ac:picMk id="4" creationId="{A70DD020-073C-1566-F03D-C188B7F8978F}"/>
          </ac:picMkLst>
        </pc:picChg>
        <pc:cxnChg chg="add mod">
          <ac:chgData name="Clare Roberts" userId="3f73f176-fd4e-449c-bee2-406088de14e0" providerId="ADAL" clId="{029294E0-9E5C-3710-B586-08732CDFC48B}" dt="2025-09-20T14:27:25.647" v="359" actId="14100"/>
          <ac:cxnSpMkLst>
            <pc:docMk/>
            <pc:sldMk cId="2453063702" sldId="256"/>
            <ac:cxnSpMk id="3" creationId="{9DBBA45B-682E-9BF2-8D31-B49C2F810D88}"/>
          </ac:cxnSpMkLst>
        </pc:cxnChg>
        <pc:cxnChg chg="add mod">
          <ac:chgData name="Clare Roberts" userId="3f73f176-fd4e-449c-bee2-406088de14e0" providerId="ADAL" clId="{029294E0-9E5C-3710-B586-08732CDFC48B}" dt="2025-09-20T12:48:52.020" v="12" actId="208"/>
          <ac:cxnSpMkLst>
            <pc:docMk/>
            <pc:sldMk cId="2453063702" sldId="256"/>
            <ac:cxnSpMk id="5" creationId="{8CB23A6E-5244-F63D-D80D-0835820B9C90}"/>
          </ac:cxnSpMkLst>
        </pc:cxnChg>
        <pc:cxnChg chg="add mod">
          <ac:chgData name="Clare Roberts" userId="3f73f176-fd4e-449c-bee2-406088de14e0" providerId="ADAL" clId="{029294E0-9E5C-3710-B586-08732CDFC48B}" dt="2025-09-20T14:32:22.236" v="380" actId="14100"/>
          <ac:cxnSpMkLst>
            <pc:docMk/>
            <pc:sldMk cId="2453063702" sldId="256"/>
            <ac:cxnSpMk id="12" creationId="{A26B4AA6-5C82-C6AD-4E8B-C219A7BFA7E8}"/>
          </ac:cxnSpMkLst>
        </pc:cxnChg>
        <pc:cxnChg chg="add mod">
          <ac:chgData name="Clare Roberts" userId="3f73f176-fd4e-449c-bee2-406088de14e0" providerId="ADAL" clId="{029294E0-9E5C-3710-B586-08732CDFC48B}" dt="2025-09-20T13:28:52.288" v="195" actId="14100"/>
          <ac:cxnSpMkLst>
            <pc:docMk/>
            <pc:sldMk cId="2453063702" sldId="256"/>
            <ac:cxnSpMk id="35" creationId="{1031214A-88B4-14EB-1D6C-4362A1A9B4F4}"/>
          </ac:cxnSpMkLst>
        </pc:cxnChg>
      </pc:sldChg>
      <pc:sldChg chg="addSp delSp modSp new mod modClrScheme chgLayout">
        <pc:chgData name="Clare Roberts" userId="3f73f176-fd4e-449c-bee2-406088de14e0" providerId="ADAL" clId="{029294E0-9E5C-3710-B586-08732CDFC48B}" dt="2025-09-20T14:56:41.513" v="1074" actId="25668"/>
        <pc:sldMkLst>
          <pc:docMk/>
          <pc:sldMk cId="1567264227" sldId="257"/>
        </pc:sldMkLst>
        <pc:spChg chg="add mod ord">
          <ac:chgData name="Clare Roberts" userId="3f73f176-fd4e-449c-bee2-406088de14e0" providerId="ADAL" clId="{029294E0-9E5C-3710-B586-08732CDFC48B}" dt="2025-09-20T14:48:03.154" v="534" actId="115"/>
          <ac:spMkLst>
            <pc:docMk/>
            <pc:sldMk cId="1567264227" sldId="257"/>
            <ac:spMk id="2" creationId="{8CDCF999-BDBE-F20E-AD8A-BB1C06065482}"/>
          </ac:spMkLst>
        </pc:spChg>
        <pc:spChg chg="add mod ord">
          <ac:chgData name="Clare Roberts" userId="3f73f176-fd4e-449c-bee2-406088de14e0" providerId="ADAL" clId="{029294E0-9E5C-3710-B586-08732CDFC48B}" dt="2025-09-20T14:56:41.513" v="1074" actId="25668"/>
          <ac:spMkLst>
            <pc:docMk/>
            <pc:sldMk cId="1567264227" sldId="257"/>
            <ac:spMk id="4" creationId="{E29FE356-1D8B-DC54-7DD3-37024DB53BD3}"/>
          </ac:spMkLst>
        </pc:spChg>
        <pc:spChg chg="add mod">
          <ac:chgData name="Clare Roberts" userId="3f73f176-fd4e-449c-bee2-406088de14e0" providerId="ADAL" clId="{029294E0-9E5C-3710-B586-08732CDFC48B}" dt="2025-09-20T14:43:12.358" v="488" actId="208"/>
          <ac:spMkLst>
            <pc:docMk/>
            <pc:sldMk cId="1567264227" sldId="257"/>
            <ac:spMk id="6" creationId="{ED219E62-8B2E-8E31-4B40-BF0161779DB4}"/>
          </ac:spMkLst>
        </pc:spChg>
        <pc:spChg chg="add mod">
          <ac:chgData name="Clare Roberts" userId="3f73f176-fd4e-449c-bee2-406088de14e0" providerId="ADAL" clId="{029294E0-9E5C-3710-B586-08732CDFC48B}" dt="2025-09-20T14:43:16.096" v="489" actId="208"/>
          <ac:spMkLst>
            <pc:docMk/>
            <pc:sldMk cId="1567264227" sldId="257"/>
            <ac:spMk id="8" creationId="{9AD9E80F-F197-E81C-2C2A-AEDED7AFD70F}"/>
          </ac:spMkLst>
        </pc:spChg>
        <pc:spChg chg="add mod">
          <ac:chgData name="Clare Roberts" userId="3f73f176-fd4e-449c-bee2-406088de14e0" providerId="ADAL" clId="{029294E0-9E5C-3710-B586-08732CDFC48B}" dt="2025-09-20T14:43:23.706" v="491" actId="208"/>
          <ac:spMkLst>
            <pc:docMk/>
            <pc:sldMk cId="1567264227" sldId="257"/>
            <ac:spMk id="10" creationId="{2A6F93A9-35D9-DA53-9F24-9D87DB14E6CC}"/>
          </ac:spMkLst>
        </pc:spChg>
        <pc:spChg chg="add mod">
          <ac:chgData name="Clare Roberts" userId="3f73f176-fd4e-449c-bee2-406088de14e0" providerId="ADAL" clId="{029294E0-9E5C-3710-B586-08732CDFC48B}" dt="2025-09-20T14:43:20.011" v="490" actId="208"/>
          <ac:spMkLst>
            <pc:docMk/>
            <pc:sldMk cId="1567264227" sldId="257"/>
            <ac:spMk id="14" creationId="{2D5DED16-C879-7679-7194-166BC9DC6279}"/>
          </ac:spMkLst>
        </pc:spChg>
        <pc:spChg chg="add mod">
          <ac:chgData name="Clare Roberts" userId="3f73f176-fd4e-449c-bee2-406088de14e0" providerId="ADAL" clId="{029294E0-9E5C-3710-B586-08732CDFC48B}" dt="2025-09-20T14:45:20.267" v="513" actId="688"/>
          <ac:spMkLst>
            <pc:docMk/>
            <pc:sldMk cId="1567264227" sldId="257"/>
            <ac:spMk id="18" creationId="{C18FE0AC-4AF5-BA0C-CA24-7753DC5661D3}"/>
          </ac:spMkLst>
        </pc:spChg>
        <pc:spChg chg="add mod">
          <ac:chgData name="Clare Roberts" userId="3f73f176-fd4e-449c-bee2-406088de14e0" providerId="ADAL" clId="{029294E0-9E5C-3710-B586-08732CDFC48B}" dt="2025-09-20T14:47:20.358" v="525" actId="13822"/>
          <ac:spMkLst>
            <pc:docMk/>
            <pc:sldMk cId="1567264227" sldId="257"/>
            <ac:spMk id="19" creationId="{39E011BD-CCEE-DD15-5F8B-FDE5DB93149D}"/>
          </ac:spMkLst>
        </pc:spChg>
        <pc:spChg chg="add mod">
          <ac:chgData name="Clare Roberts" userId="3f73f176-fd4e-449c-bee2-406088de14e0" providerId="ADAL" clId="{029294E0-9E5C-3710-B586-08732CDFC48B}" dt="2025-09-20T14:47:37.570" v="528" actId="13822"/>
          <ac:spMkLst>
            <pc:docMk/>
            <pc:sldMk cId="1567264227" sldId="257"/>
            <ac:spMk id="21" creationId="{6A538836-B16B-F543-AAE3-6D545D4A44AE}"/>
          </ac:spMkLst>
        </pc:spChg>
        <pc:spChg chg="add mod">
          <ac:chgData name="Clare Roberts" userId="3f73f176-fd4e-449c-bee2-406088de14e0" providerId="ADAL" clId="{029294E0-9E5C-3710-B586-08732CDFC48B}" dt="2025-09-20T14:47:55.936" v="532" actId="1076"/>
          <ac:spMkLst>
            <pc:docMk/>
            <pc:sldMk cId="1567264227" sldId="257"/>
            <ac:spMk id="23" creationId="{B1C7E9DD-C368-2A30-D0A2-0A4F5C2A9AB1}"/>
          </ac:spMkLst>
        </pc:spChg>
        <pc:picChg chg="add mod ord modCrop">
          <ac:chgData name="Clare Roberts" userId="3f73f176-fd4e-449c-bee2-406088de14e0" providerId="ADAL" clId="{029294E0-9E5C-3710-B586-08732CDFC48B}" dt="2025-09-20T14:40:52.122" v="432" actId="732"/>
          <ac:picMkLst>
            <pc:docMk/>
            <pc:sldMk cId="1567264227" sldId="257"/>
            <ac:picMk id="5" creationId="{FAED6F04-59B0-EE51-A7EE-0425C31103D7}"/>
          </ac:picMkLst>
        </pc:picChg>
        <pc:cxnChg chg="add mod">
          <ac:chgData name="Clare Roberts" userId="3f73f176-fd4e-449c-bee2-406088de14e0" providerId="ADAL" clId="{029294E0-9E5C-3710-B586-08732CDFC48B}" dt="2025-09-20T14:44:37.433" v="495" actId="14100"/>
          <ac:cxnSpMkLst>
            <pc:docMk/>
            <pc:sldMk cId="1567264227" sldId="257"/>
            <ac:cxnSpMk id="15" creationId="{3D5B43E3-C665-EB90-9290-78505CD3B260}"/>
          </ac:cxnSpMkLst>
        </pc:cxnChg>
      </pc:sldChg>
      <pc:sldChg chg="addSp delSp modSp new del mod modClrScheme chgLayout">
        <pc:chgData name="Clare Roberts" userId="3f73f176-fd4e-449c-bee2-406088de14e0" providerId="ADAL" clId="{029294E0-9E5C-3710-B586-08732CDFC48B}" dt="2025-09-23T12:38:11.835" v="1252" actId="2696"/>
        <pc:sldMkLst>
          <pc:docMk/>
          <pc:sldMk cId="211283543" sldId="258"/>
        </pc:sldMkLst>
      </pc:sldChg>
      <pc:sldChg chg="addSp delSp modSp new del mod modClrScheme chgLayout">
        <pc:chgData name="Clare Roberts" userId="3f73f176-fd4e-449c-bee2-406088de14e0" providerId="ADAL" clId="{029294E0-9E5C-3710-B586-08732CDFC48B}" dt="2025-10-08T11:08:35.770" v="1675" actId="2696"/>
        <pc:sldMkLst>
          <pc:docMk/>
          <pc:sldMk cId="1242711466" sldId="259"/>
        </pc:sldMkLst>
      </pc:sldChg>
      <pc:sldChg chg="addSp delSp modSp new mod chgLayout">
        <pc:chgData name="Clare Roberts" userId="3f73f176-fd4e-449c-bee2-406088de14e0" providerId="ADAL" clId="{029294E0-9E5C-3710-B586-08732CDFC48B}" dt="2025-10-08T11:07:48.219" v="1674" actId="478"/>
        <pc:sldMkLst>
          <pc:docMk/>
          <pc:sldMk cId="2283833137" sldId="260"/>
        </pc:sldMkLst>
        <pc:spChg chg="add mod">
          <ac:chgData name="Clare Roberts" userId="3f73f176-fd4e-449c-bee2-406088de14e0" providerId="ADAL" clId="{029294E0-9E5C-3710-B586-08732CDFC48B}" dt="2025-10-08T11:02:19.428" v="1568" actId="207"/>
          <ac:spMkLst>
            <pc:docMk/>
            <pc:sldMk cId="2283833137" sldId="260"/>
            <ac:spMk id="3" creationId="{9DA1654E-050D-1F0D-8317-F59498E4C26B}"/>
          </ac:spMkLst>
        </pc:spChg>
        <pc:spChg chg="add mod">
          <ac:chgData name="Clare Roberts" userId="3f73f176-fd4e-449c-bee2-406088de14e0" providerId="ADAL" clId="{029294E0-9E5C-3710-B586-08732CDFC48B}" dt="2025-10-08T11:03:15.606" v="1622" actId="688"/>
          <ac:spMkLst>
            <pc:docMk/>
            <pc:sldMk cId="2283833137" sldId="260"/>
            <ac:spMk id="4" creationId="{C3FC6F47-6A65-829A-3B14-B6CFA56CBCBA}"/>
          </ac:spMkLst>
        </pc:spChg>
        <pc:spChg chg="add mod">
          <ac:chgData name="Clare Roberts" userId="3f73f176-fd4e-449c-bee2-406088de14e0" providerId="ADAL" clId="{029294E0-9E5C-3710-B586-08732CDFC48B}" dt="2025-10-08T11:04:38.789" v="1637" actId="688"/>
          <ac:spMkLst>
            <pc:docMk/>
            <pc:sldMk cId="2283833137" sldId="260"/>
            <ac:spMk id="5" creationId="{7A39077C-0412-D4E0-A69A-09500A191702}"/>
          </ac:spMkLst>
        </pc:spChg>
        <pc:spChg chg="add mod">
          <ac:chgData name="Clare Roberts" userId="3f73f176-fd4e-449c-bee2-406088de14e0" providerId="ADAL" clId="{029294E0-9E5C-3710-B586-08732CDFC48B}" dt="2025-10-08T11:07:08.512" v="1666" actId="1076"/>
          <ac:spMkLst>
            <pc:docMk/>
            <pc:sldMk cId="2283833137" sldId="260"/>
            <ac:spMk id="6" creationId="{33D46B40-1306-B4D0-772C-AE25820EAFCB}"/>
          </ac:spMkLst>
        </pc:spChg>
        <pc:spChg chg="add del mod">
          <ac:chgData name="Clare Roberts" userId="3f73f176-fd4e-449c-bee2-406088de14e0" providerId="ADAL" clId="{029294E0-9E5C-3710-B586-08732CDFC48B}" dt="2025-10-08T11:07:48.219" v="1674" actId="478"/>
          <ac:spMkLst>
            <pc:docMk/>
            <pc:sldMk cId="2283833137" sldId="260"/>
            <ac:spMk id="7" creationId="{7A0B1A14-7591-B442-E4C5-68FF8D1A70EA}"/>
          </ac:spMkLst>
        </pc:spChg>
        <pc:picChg chg="add mod modCrop">
          <ac:chgData name="Clare Roberts" userId="3f73f176-fd4e-449c-bee2-406088de14e0" providerId="ADAL" clId="{029294E0-9E5C-3710-B586-08732CDFC48B}" dt="2025-10-08T10:45:25.050" v="1554" actId="14100"/>
          <ac:picMkLst>
            <pc:docMk/>
            <pc:sldMk cId="2283833137" sldId="260"/>
            <ac:picMk id="2" creationId="{3CC8E52B-B75D-674D-E5EA-44484808C8F8}"/>
          </ac:picMkLst>
        </pc:picChg>
      </pc:sldChg>
      <pc:sldChg chg="new del">
        <pc:chgData name="Clare Roberts" userId="3f73f176-fd4e-449c-bee2-406088de14e0" providerId="ADAL" clId="{029294E0-9E5C-3710-B586-08732CDFC48B}" dt="2025-09-23T12:38:16.570" v="1253" actId="2696"/>
        <pc:sldMkLst>
          <pc:docMk/>
          <pc:sldMk cId="3750690463" sldId="260"/>
        </pc:sldMkLst>
      </pc:sldChg>
      <pc:sldChg chg="addSp modSp new mod chgLayout">
        <pc:chgData name="Clare Roberts" userId="3f73f176-fd4e-449c-bee2-406088de14e0" providerId="ADAL" clId="{029294E0-9E5C-3710-B586-08732CDFC48B}" dt="2025-10-08T11:34:23.812" v="1802" actId="208"/>
        <pc:sldMkLst>
          <pc:docMk/>
          <pc:sldMk cId="825035194" sldId="261"/>
        </pc:sldMkLst>
        <pc:spChg chg="add mod">
          <ac:chgData name="Clare Roberts" userId="3f73f176-fd4e-449c-bee2-406088de14e0" providerId="ADAL" clId="{029294E0-9E5C-3710-B586-08732CDFC48B}" dt="2025-10-08T11:25:52.215" v="1691" actId="1076"/>
          <ac:spMkLst>
            <pc:docMk/>
            <pc:sldMk cId="825035194" sldId="261"/>
            <ac:spMk id="4" creationId="{44395E1B-7C76-8D95-285D-F9B59B3A4F75}"/>
          </ac:spMkLst>
        </pc:spChg>
        <pc:spChg chg="add mod">
          <ac:chgData name="Clare Roberts" userId="3f73f176-fd4e-449c-bee2-406088de14e0" providerId="ADAL" clId="{029294E0-9E5C-3710-B586-08732CDFC48B}" dt="2025-10-08T11:26:28.489" v="1693" actId="1076"/>
          <ac:spMkLst>
            <pc:docMk/>
            <pc:sldMk cId="825035194" sldId="261"/>
            <ac:spMk id="6" creationId="{1D467EC4-CFE2-699E-4A43-D7380EE84A72}"/>
          </ac:spMkLst>
        </pc:spChg>
        <pc:spChg chg="add mod">
          <ac:chgData name="Clare Roberts" userId="3f73f176-fd4e-449c-bee2-406088de14e0" providerId="ADAL" clId="{029294E0-9E5C-3710-B586-08732CDFC48B}" dt="2025-10-08T11:27:15.518" v="1695" actId="1076"/>
          <ac:spMkLst>
            <pc:docMk/>
            <pc:sldMk cId="825035194" sldId="261"/>
            <ac:spMk id="8" creationId="{FF8CEB26-3303-90BA-9F0D-5381A7425B74}"/>
          </ac:spMkLst>
        </pc:spChg>
        <pc:spChg chg="add mod">
          <ac:chgData name="Clare Roberts" userId="3f73f176-fd4e-449c-bee2-406088de14e0" providerId="ADAL" clId="{029294E0-9E5C-3710-B586-08732CDFC48B}" dt="2025-10-08T11:32:06.217" v="1742" actId="1076"/>
          <ac:spMkLst>
            <pc:docMk/>
            <pc:sldMk cId="825035194" sldId="261"/>
            <ac:spMk id="10" creationId="{6CB62B3C-257E-B89C-C2CA-30342710831E}"/>
          </ac:spMkLst>
        </pc:spChg>
        <pc:spChg chg="add mod">
          <ac:chgData name="Clare Roberts" userId="3f73f176-fd4e-449c-bee2-406088de14e0" providerId="ADAL" clId="{029294E0-9E5C-3710-B586-08732CDFC48B}" dt="2025-10-08T11:29:19.625" v="1701" actId="688"/>
          <ac:spMkLst>
            <pc:docMk/>
            <pc:sldMk cId="825035194" sldId="261"/>
            <ac:spMk id="12" creationId="{D9D648D5-6FC1-787D-CE23-6F26AB3E450A}"/>
          </ac:spMkLst>
        </pc:spChg>
        <pc:spChg chg="add mod">
          <ac:chgData name="Clare Roberts" userId="3f73f176-fd4e-449c-bee2-406088de14e0" providerId="ADAL" clId="{029294E0-9E5C-3710-B586-08732CDFC48B}" dt="2025-10-08T11:34:23.812" v="1802" actId="208"/>
          <ac:spMkLst>
            <pc:docMk/>
            <pc:sldMk cId="825035194" sldId="261"/>
            <ac:spMk id="13" creationId="{621CAFFF-E965-B077-302B-A6BA057E1FFE}"/>
          </ac:spMkLst>
        </pc:spChg>
        <pc:spChg chg="add mod">
          <ac:chgData name="Clare Roberts" userId="3f73f176-fd4e-449c-bee2-406088de14e0" providerId="ADAL" clId="{029294E0-9E5C-3710-B586-08732CDFC48B}" dt="2025-10-08T11:30:54.773" v="1726" actId="1076"/>
          <ac:spMkLst>
            <pc:docMk/>
            <pc:sldMk cId="825035194" sldId="261"/>
            <ac:spMk id="14" creationId="{E18BC589-7B67-7141-4D0C-DA18F894A0C1}"/>
          </ac:spMkLst>
        </pc:spChg>
        <pc:spChg chg="add mod">
          <ac:chgData name="Clare Roberts" userId="3f73f176-fd4e-449c-bee2-406088de14e0" providerId="ADAL" clId="{029294E0-9E5C-3710-B586-08732CDFC48B}" dt="2025-10-08T11:31:50.087" v="1740" actId="1076"/>
          <ac:spMkLst>
            <pc:docMk/>
            <pc:sldMk cId="825035194" sldId="261"/>
            <ac:spMk id="15" creationId="{02C95209-1F12-5A9A-8B38-31C779B8BA0D}"/>
          </ac:spMkLst>
        </pc:spChg>
        <pc:spChg chg="add mod">
          <ac:chgData name="Clare Roberts" userId="3f73f176-fd4e-449c-bee2-406088de14e0" providerId="ADAL" clId="{029294E0-9E5C-3710-B586-08732CDFC48B}" dt="2025-10-08T11:32:41.731" v="1765" actId="1076"/>
          <ac:spMkLst>
            <pc:docMk/>
            <pc:sldMk cId="825035194" sldId="261"/>
            <ac:spMk id="16" creationId="{1783A2EF-BAA9-AC56-773E-1CE7C38C453A}"/>
          </ac:spMkLst>
        </pc:spChg>
        <pc:spChg chg="add mod">
          <ac:chgData name="Clare Roberts" userId="3f73f176-fd4e-449c-bee2-406088de14e0" providerId="ADAL" clId="{029294E0-9E5C-3710-B586-08732CDFC48B}" dt="2025-10-08T11:33:28.155" v="1789" actId="1076"/>
          <ac:spMkLst>
            <pc:docMk/>
            <pc:sldMk cId="825035194" sldId="261"/>
            <ac:spMk id="17" creationId="{08452CDF-EA18-2C76-3140-911FB3CC565D}"/>
          </ac:spMkLst>
        </pc:spChg>
        <pc:spChg chg="add mod">
          <ac:chgData name="Clare Roberts" userId="3f73f176-fd4e-449c-bee2-406088de14e0" providerId="ADAL" clId="{029294E0-9E5C-3710-B586-08732CDFC48B}" dt="2025-10-08T11:34:13.427" v="1801" actId="1076"/>
          <ac:spMkLst>
            <pc:docMk/>
            <pc:sldMk cId="825035194" sldId="261"/>
            <ac:spMk id="18" creationId="{49EDB264-EF82-87C1-8A3A-0A823F485E83}"/>
          </ac:spMkLst>
        </pc:spChg>
        <pc:picChg chg="add mod modCrop">
          <ac:chgData name="Clare Roberts" userId="3f73f176-fd4e-449c-bee2-406088de14e0" providerId="ADAL" clId="{029294E0-9E5C-3710-B586-08732CDFC48B}" dt="2025-10-08T11:25:19.585" v="1686" actId="14100"/>
          <ac:picMkLst>
            <pc:docMk/>
            <pc:sldMk cId="825035194" sldId="261"/>
            <ac:picMk id="2" creationId="{57F1EFFB-9CAF-C739-4CB9-FC7019368F63}"/>
          </ac:picMkLst>
        </pc:picChg>
      </pc:sldChg>
    </pc:docChg>
  </pc:docChgLst>
  <pc:docChgLst>
    <pc:chgData name="Clare Roberts" userId="S::clare.roberts@manchester.gov.uk::3f73f176-fd4e-449c-bee2-406088de14e0" providerId="AD" clId="Web-{F9A8BD5A-F61B-5EFB-4307-4189ADF59DF6}"/>
    <pc:docChg chg="sldOrd">
      <pc:chgData name="Clare Roberts" userId="S::clare.roberts@manchester.gov.uk::3f73f176-fd4e-449c-bee2-406088de14e0" providerId="AD" clId="Web-{F9A8BD5A-F61B-5EFB-4307-4189ADF59DF6}" dt="2025-09-23T12:49:52.211" v="0"/>
      <pc:docMkLst>
        <pc:docMk/>
      </pc:docMkLst>
      <pc:sldChg chg="ord">
        <pc:chgData name="Clare Roberts" userId="S::clare.roberts@manchester.gov.uk::3f73f176-fd4e-449c-bee2-406088de14e0" providerId="AD" clId="Web-{F9A8BD5A-F61B-5EFB-4307-4189ADF59DF6}" dt="2025-09-23T12:49:52.211" v="0"/>
        <pc:sldMkLst>
          <pc:docMk/>
          <pc:sldMk cId="1567264227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AC9D2-67A5-5016-4FAD-E6AF6F6F5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11C71-8767-6940-481B-E266ED7A1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2B0B3-CCBD-A6B1-8DAC-11AC790E4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3B931-7C8D-4A2B-7665-97CE4E078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E2D0C-4E01-696C-0FCF-FDA0A5DD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4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812E-4EAB-A46F-4AF3-61A8F1C8C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C9BB3-5A41-F822-AF32-2245A29E6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C5381-6F30-E86A-ADBB-C549FDC3D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43671-6306-BF9C-739D-C2B7D7F52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415D8-1A30-CD25-AEA0-D4923C93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59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F25E2-97E5-9B76-59EF-34BD76A02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9B836-D1DF-511B-7AC8-517DB804C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319A9-47F9-91F8-DB8C-0D05DB3A9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46201-EC0D-BD6B-CC54-B6145DFB9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89D63-436C-6B5A-FD09-1A17E88B3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11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FADA2-9496-CC70-7A3F-F6551CCF7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59594-0D4E-737C-2D00-F765251C1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DC5F2-9DE6-F4F6-8B32-67AD055CB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096DFD-5A3D-0BCD-DAF8-916AF3314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F084E-0119-047C-1047-8D293138D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2BC7E2-8C51-6E43-F615-324BB0BF1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53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E5464-0843-D412-FA81-246E95146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35C15-1499-14FC-6E55-47455F72A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D392F0-2708-1D8C-25FB-D9AF0C823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E23FAC-24B4-FDC8-3F78-01F80145D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FA31EC-E737-D0CC-2D56-BC5EB175D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2094ED-2EA0-EDE2-4532-150E3BA3E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6F3E2E-8D77-0319-4060-9A88F979C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0732DE-750F-BFC7-0B20-87723C30C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7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2E0E0-F980-6EF0-B31E-239476B77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93D1F-6B83-C186-E246-126BD33C3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F9FDF-7E2C-6C6A-9917-26EC03BAC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90AA4E-A1BB-D961-C7F1-FB3ECCBAF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0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B8A35C-DA4C-6074-D3B2-AE2571CCE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A18E7A-96C2-33E8-0E40-AA68106FE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305B6-619B-3BB9-9991-DA9E7E425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59E94-972D-0680-EB5A-8E874D737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D1787-E7D1-3CB1-E98C-650EFCD34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F4719-2411-7AA9-33AB-044C69767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A5B04-EA42-10F8-EFA1-300B0E34D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B20D6-BA0A-EAC7-426D-9EC13ED78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D2439-7049-9B92-AC9A-54C377A6F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2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31857-BD4F-A7CC-74E0-61969C4D9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6E1C01-6BCA-316C-3093-E4766C8C4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52F95-F47C-1BFA-DF0C-B819A57CC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354A5-4042-8531-6768-99ABD2704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3D0A82-4279-8044-BCA6-7FF23B2F3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B72927-793D-1DC8-D405-504B31639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9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D9ADD-C50C-C2C6-48CD-ED1190DC8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F393B-7432-DB2A-9D37-5D31DD106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C53EE-FE0E-514A-164D-2E4C114C2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B5204-F542-0980-FE6C-1E11C71F6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DD7FF-4309-43CB-C1CA-3DC270FA8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99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F04065-8D27-92C6-18EA-C750AA70C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FF90E-1D8D-18EF-1A09-E1E490048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62297-E7C5-E129-AF67-00C8447C7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46F5C-60EE-973E-6B90-FFE79211B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414F7-6529-85CD-0552-CA7525F8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2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BA8409-AD84-10F3-D76A-5BA85AC1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EF9B0D-03DC-790D-0EE3-EF409BCDC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6E006-B9FA-1218-2385-6E0C70ED12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FC7665-4D2B-8A40-B2CE-7FC33748BA16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55D8F-0810-BE1A-86EA-CDFBBB4C86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1855F-635F-E6FD-6DC6-0C1C00C0F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8F27A7-F36B-1D4B-8079-2203C1AC8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9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9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0DD020-073C-1566-F03D-C188B7F89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45"/>
          <a:stretch>
            <a:fillRect/>
          </a:stretch>
        </p:blipFill>
        <p:spPr>
          <a:xfrm>
            <a:off x="153681" y="113591"/>
            <a:ext cx="11853457" cy="5873274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CB23A6E-5244-F63D-D80D-0835820B9C90}"/>
              </a:ext>
            </a:extLst>
          </p:cNvPr>
          <p:cNvCxnSpPr>
            <a:cxnSpLocks/>
          </p:cNvCxnSpPr>
          <p:nvPr/>
        </p:nvCxnSpPr>
        <p:spPr>
          <a:xfrm flipV="1">
            <a:off x="1476671" y="2331937"/>
            <a:ext cx="641450" cy="148335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EDD825-A040-AC92-0E7A-A47B541111C9}"/>
              </a:ext>
            </a:extLst>
          </p:cNvPr>
          <p:cNvSpPr txBox="1"/>
          <p:nvPr/>
        </p:nvSpPr>
        <p:spPr>
          <a:xfrm rot="17562205">
            <a:off x="1133562" y="195074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FF00"/>
                </a:solidFill>
              </a:rPr>
              <a:t>9m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21D236-7E4E-E57E-090E-D312B44B0426}"/>
              </a:ext>
            </a:extLst>
          </p:cNvPr>
          <p:cNvSpPr/>
          <p:nvPr/>
        </p:nvSpPr>
        <p:spPr>
          <a:xfrm rot="20546796">
            <a:off x="6174681" y="610563"/>
            <a:ext cx="543259" cy="2171085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EF77AC-5B71-ACA8-0D0C-9464D4546330}"/>
              </a:ext>
            </a:extLst>
          </p:cNvPr>
          <p:cNvSpPr/>
          <p:nvPr/>
        </p:nvSpPr>
        <p:spPr>
          <a:xfrm rot="20546796">
            <a:off x="5776268" y="4555726"/>
            <a:ext cx="640516" cy="1235774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CF0DD908-D150-7C89-0A45-1A5038695452}"/>
              </a:ext>
            </a:extLst>
          </p:cNvPr>
          <p:cNvSpPr/>
          <p:nvPr/>
        </p:nvSpPr>
        <p:spPr>
          <a:xfrm>
            <a:off x="1878425" y="3822209"/>
            <a:ext cx="1278242" cy="1181671"/>
          </a:xfrm>
          <a:prstGeom prst="hexagon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E5F202-E423-9F37-85AD-E4639E331223}"/>
              </a:ext>
            </a:extLst>
          </p:cNvPr>
          <p:cNvSpPr/>
          <p:nvPr/>
        </p:nvSpPr>
        <p:spPr>
          <a:xfrm rot="2928262" flipH="1">
            <a:off x="2893660" y="1353124"/>
            <a:ext cx="526014" cy="132898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79AF08-E34E-82CD-105C-6B9659BC3184}"/>
              </a:ext>
            </a:extLst>
          </p:cNvPr>
          <p:cNvSpPr/>
          <p:nvPr/>
        </p:nvSpPr>
        <p:spPr>
          <a:xfrm rot="2928262" flipH="1">
            <a:off x="611870" y="-2476586"/>
            <a:ext cx="526014" cy="132898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E9FA9A-C519-9D4C-0638-1651E4F23C04}"/>
              </a:ext>
            </a:extLst>
          </p:cNvPr>
          <p:cNvSpPr/>
          <p:nvPr/>
        </p:nvSpPr>
        <p:spPr>
          <a:xfrm rot="2928262" flipH="1">
            <a:off x="3940220" y="415035"/>
            <a:ext cx="526014" cy="1328983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exagon 25">
            <a:extLst>
              <a:ext uri="{FF2B5EF4-FFF2-40B4-BE49-F238E27FC236}">
                <a16:creationId xmlns:a16="http://schemas.microsoft.com/office/drawing/2014/main" id="{19F90805-8E74-5F16-7508-D936961EB0A3}"/>
              </a:ext>
            </a:extLst>
          </p:cNvPr>
          <p:cNvSpPr/>
          <p:nvPr/>
        </p:nvSpPr>
        <p:spPr>
          <a:xfrm>
            <a:off x="5604829" y="3511771"/>
            <a:ext cx="788449" cy="734994"/>
          </a:xfrm>
          <a:prstGeom prst="hexagon">
            <a:avLst/>
          </a:prstGeom>
          <a:solidFill>
            <a:schemeClr val="tx2">
              <a:lumMod val="50000"/>
              <a:lumOff val="5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5A2AC4-D655-EFB6-B9EE-42640F51B7EC}"/>
              </a:ext>
            </a:extLst>
          </p:cNvPr>
          <p:cNvSpPr/>
          <p:nvPr/>
        </p:nvSpPr>
        <p:spPr>
          <a:xfrm>
            <a:off x="3829899" y="5409389"/>
            <a:ext cx="1301163" cy="53070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C03E69-347B-DF6E-4CC4-806AD8339902}"/>
              </a:ext>
            </a:extLst>
          </p:cNvPr>
          <p:cNvSpPr/>
          <p:nvPr/>
        </p:nvSpPr>
        <p:spPr>
          <a:xfrm rot="13707600" flipH="1">
            <a:off x="4200488" y="2458339"/>
            <a:ext cx="778648" cy="1449805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ADC580-9ED7-BD80-4D9C-7EF912C9DB0C}"/>
              </a:ext>
            </a:extLst>
          </p:cNvPr>
          <p:cNvSpPr txBox="1"/>
          <p:nvPr/>
        </p:nvSpPr>
        <p:spPr>
          <a:xfrm rot="19085191">
            <a:off x="3692974" y="285541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Marquee 6x2m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6C404F-AB8F-A420-516E-CBCE78D6B501}"/>
              </a:ext>
            </a:extLst>
          </p:cNvPr>
          <p:cNvSpPr txBox="1"/>
          <p:nvPr/>
        </p:nvSpPr>
        <p:spPr>
          <a:xfrm>
            <a:off x="5540242" y="366737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DJ Area</a:t>
            </a:r>
            <a:endParaRPr lang="en-US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031214A-88B4-14EB-1D6C-4362A1A9B4F4}"/>
              </a:ext>
            </a:extLst>
          </p:cNvPr>
          <p:cNvCxnSpPr>
            <a:cxnSpLocks/>
            <a:stCxn id="15" idx="1"/>
          </p:cNvCxnSpPr>
          <p:nvPr/>
        </p:nvCxnSpPr>
        <p:spPr>
          <a:xfrm flipV="1">
            <a:off x="6187329" y="1610009"/>
            <a:ext cx="569244" cy="168019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CACFDE5-358F-F1C9-2B30-F660DEFAAD9D}"/>
              </a:ext>
            </a:extLst>
          </p:cNvPr>
          <p:cNvSpPr txBox="1"/>
          <p:nvPr/>
        </p:nvSpPr>
        <p:spPr>
          <a:xfrm rot="4379689">
            <a:off x="5528670" y="142534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6x2 food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F72F86-4AA3-E1E7-51EF-D3C6D758E414}"/>
              </a:ext>
            </a:extLst>
          </p:cNvPr>
          <p:cNvSpPr txBox="1"/>
          <p:nvPr/>
        </p:nvSpPr>
        <p:spPr>
          <a:xfrm rot="4379689">
            <a:off x="5813390" y="235377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6x2 food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6BBA006-28C0-667A-045F-688886F787B6}"/>
              </a:ext>
            </a:extLst>
          </p:cNvPr>
          <p:cNvSpPr txBox="1"/>
          <p:nvPr/>
        </p:nvSpPr>
        <p:spPr>
          <a:xfrm rot="19110755">
            <a:off x="2426029" y="161296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7x2.5m Bar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DBC9928-B89F-1CF0-E4B8-CA81256ABBE9}"/>
              </a:ext>
            </a:extLst>
          </p:cNvPr>
          <p:cNvSpPr txBox="1"/>
          <p:nvPr/>
        </p:nvSpPr>
        <p:spPr>
          <a:xfrm rot="19204619">
            <a:off x="3396891" y="73366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6x2.5m food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26A6014-0BC4-7E4F-E7B4-EB1405720ED2}"/>
              </a:ext>
            </a:extLst>
          </p:cNvPr>
          <p:cNvSpPr txBox="1"/>
          <p:nvPr/>
        </p:nvSpPr>
        <p:spPr>
          <a:xfrm>
            <a:off x="1797396" y="4164743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7m Diameter </a:t>
            </a:r>
          </a:p>
          <a:p>
            <a:pPr algn="l"/>
            <a:r>
              <a:rPr lang="en-GB" dirty="0"/>
              <a:t>Bar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7414200-9617-E753-D3BB-5CC8E093E6C5}"/>
              </a:ext>
            </a:extLst>
          </p:cNvPr>
          <p:cNvSpPr txBox="1"/>
          <p:nvPr/>
        </p:nvSpPr>
        <p:spPr>
          <a:xfrm rot="4438897">
            <a:off x="5272928" y="525837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6x2m Food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9A85F9-5B4C-4C32-1C71-F940E574104B}"/>
              </a:ext>
            </a:extLst>
          </p:cNvPr>
          <p:cNvSpPr txBox="1"/>
          <p:nvPr/>
        </p:nvSpPr>
        <p:spPr>
          <a:xfrm>
            <a:off x="3803560" y="5366288"/>
            <a:ext cx="1461673" cy="646331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dirty="0">
                <a:solidFill>
                  <a:schemeClr val="tx1"/>
                </a:solidFill>
              </a:rPr>
              <a:t>7x2m Sweet </a:t>
            </a:r>
          </a:p>
          <a:p>
            <a:pPr algn="l"/>
            <a:r>
              <a:rPr lang="en-GB" dirty="0">
                <a:solidFill>
                  <a:schemeClr val="tx1"/>
                </a:solidFill>
              </a:rPr>
              <a:t>stall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DBBA45B-682E-9BF2-8D31-B49C2F810D88}"/>
              </a:ext>
            </a:extLst>
          </p:cNvPr>
          <p:cNvCxnSpPr>
            <a:cxnSpLocks/>
          </p:cNvCxnSpPr>
          <p:nvPr/>
        </p:nvCxnSpPr>
        <p:spPr>
          <a:xfrm>
            <a:off x="2879842" y="2653175"/>
            <a:ext cx="0" cy="1135153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99AC8CF-B08C-4EC7-AD79-BCB183F595D6}"/>
              </a:ext>
            </a:extLst>
          </p:cNvPr>
          <p:cNvSpPr txBox="1"/>
          <p:nvPr/>
        </p:nvSpPr>
        <p:spPr>
          <a:xfrm rot="16200000">
            <a:off x="1833887" y="261329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FF00"/>
                </a:solidFill>
              </a:rPr>
              <a:t>4m GAP</a:t>
            </a:r>
            <a:endParaRPr lang="en-US" b="1" dirty="0">
              <a:solidFill>
                <a:srgbClr val="FFFF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26B4AA6-5C82-C6AD-4E8B-C219A7BFA7E8}"/>
              </a:ext>
            </a:extLst>
          </p:cNvPr>
          <p:cNvCxnSpPr>
            <a:cxnSpLocks/>
          </p:cNvCxnSpPr>
          <p:nvPr/>
        </p:nvCxnSpPr>
        <p:spPr>
          <a:xfrm flipH="1">
            <a:off x="4876459" y="774419"/>
            <a:ext cx="1043588" cy="48149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A07AD1D-D324-BE8E-4B81-ED66634B3271}"/>
              </a:ext>
            </a:extLst>
          </p:cNvPr>
          <p:cNvSpPr txBox="1"/>
          <p:nvPr/>
        </p:nvSpPr>
        <p:spPr>
          <a:xfrm rot="21423053">
            <a:off x="4867188" y="42333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FF00"/>
                </a:solidFill>
              </a:rPr>
              <a:t>4m GAP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3" name="Arrow: Left 22">
            <a:extLst>
              <a:ext uri="{FF2B5EF4-FFF2-40B4-BE49-F238E27FC236}">
                <a16:creationId xmlns:a16="http://schemas.microsoft.com/office/drawing/2014/main" id="{057DE47D-3169-B363-3DF1-DD2F7E6C9762}"/>
              </a:ext>
            </a:extLst>
          </p:cNvPr>
          <p:cNvSpPr/>
          <p:nvPr/>
        </p:nvSpPr>
        <p:spPr>
          <a:xfrm rot="18768301">
            <a:off x="4877875" y="1035273"/>
            <a:ext cx="638802" cy="311417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Left 29">
            <a:extLst>
              <a:ext uri="{FF2B5EF4-FFF2-40B4-BE49-F238E27FC236}">
                <a16:creationId xmlns:a16="http://schemas.microsoft.com/office/drawing/2014/main" id="{22CF1E85-07F0-10FF-52E3-4AA25F519D50}"/>
              </a:ext>
            </a:extLst>
          </p:cNvPr>
          <p:cNvSpPr/>
          <p:nvPr/>
        </p:nvSpPr>
        <p:spPr>
          <a:xfrm rot="18768301">
            <a:off x="4113060" y="1869377"/>
            <a:ext cx="638802" cy="311417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Left 35">
            <a:extLst>
              <a:ext uri="{FF2B5EF4-FFF2-40B4-BE49-F238E27FC236}">
                <a16:creationId xmlns:a16="http://schemas.microsoft.com/office/drawing/2014/main" id="{34DF4F99-4FFF-043F-347E-B29B7394A865}"/>
              </a:ext>
            </a:extLst>
          </p:cNvPr>
          <p:cNvSpPr/>
          <p:nvPr/>
        </p:nvSpPr>
        <p:spPr>
          <a:xfrm rot="19639152">
            <a:off x="3091742" y="2680268"/>
            <a:ext cx="638802" cy="311417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Left 37">
            <a:extLst>
              <a:ext uri="{FF2B5EF4-FFF2-40B4-BE49-F238E27FC236}">
                <a16:creationId xmlns:a16="http://schemas.microsoft.com/office/drawing/2014/main" id="{D78ABCE6-A6E9-F7FD-3BD1-99D1401F1E89}"/>
              </a:ext>
            </a:extLst>
          </p:cNvPr>
          <p:cNvSpPr/>
          <p:nvPr/>
        </p:nvSpPr>
        <p:spPr>
          <a:xfrm rot="1228515">
            <a:off x="1879619" y="2914914"/>
            <a:ext cx="638802" cy="311417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Left 46">
            <a:extLst>
              <a:ext uri="{FF2B5EF4-FFF2-40B4-BE49-F238E27FC236}">
                <a16:creationId xmlns:a16="http://schemas.microsoft.com/office/drawing/2014/main" id="{867D4D14-E8A5-DFFD-1D84-D6E9912FDB2A}"/>
              </a:ext>
            </a:extLst>
          </p:cNvPr>
          <p:cNvSpPr/>
          <p:nvPr/>
        </p:nvSpPr>
        <p:spPr>
          <a:xfrm rot="1228515">
            <a:off x="550186" y="2469116"/>
            <a:ext cx="638802" cy="311417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63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CF999-BDBE-F20E-AD8A-BB1C06065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Emergency Vehicles Access</a:t>
            </a:r>
            <a:endParaRPr lang="en-US" b="1" u="sng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AED6F04-59B0-EE51-A7EE-0425C31103D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3" t="10450" r="10423" b="14830"/>
          <a:stretch>
            <a:fillRect/>
          </a:stretch>
        </p:blipFill>
        <p:spPr>
          <a:xfrm>
            <a:off x="5183188" y="1496716"/>
            <a:ext cx="6172200" cy="364156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FE356-1D8B-DC54-7DD3-37024DB53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Entry route to Victoria Street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X2 fixed bollards 9 (denoted in red) and x2 removable </a:t>
            </a:r>
            <a:r>
              <a:rPr lang="en-GB"/>
              <a:t>bollards (denoted </a:t>
            </a:r>
            <a:r>
              <a:rPr lang="en-GB" dirty="0"/>
              <a:t>in green)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Gap of 3.9m once bollards are dismounted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Gap left by Christmas markets floor plan will be a 4m minimum Gap at entry points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D219E62-8B2E-8E31-4B40-BF0161779DB4}"/>
              </a:ext>
            </a:extLst>
          </p:cNvPr>
          <p:cNvSpPr/>
          <p:nvPr/>
        </p:nvSpPr>
        <p:spPr>
          <a:xfrm>
            <a:off x="7340924" y="2847435"/>
            <a:ext cx="229519" cy="172724"/>
          </a:xfrm>
          <a:prstGeom prst="ellipse">
            <a:avLst/>
          </a:prstGeom>
          <a:solidFill>
            <a:srgbClr val="92D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AD9E80F-F197-E81C-2C2A-AEDED7AFD70F}"/>
              </a:ext>
            </a:extLst>
          </p:cNvPr>
          <p:cNvSpPr/>
          <p:nvPr/>
        </p:nvSpPr>
        <p:spPr>
          <a:xfrm>
            <a:off x="7570443" y="2572202"/>
            <a:ext cx="229519" cy="172724"/>
          </a:xfrm>
          <a:prstGeom prst="ellipse">
            <a:avLst/>
          </a:prstGeom>
          <a:solidFill>
            <a:srgbClr val="92D05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A6F93A9-35D9-DA53-9F24-9D87DB14E6CC}"/>
              </a:ext>
            </a:extLst>
          </p:cNvPr>
          <p:cNvSpPr/>
          <p:nvPr/>
        </p:nvSpPr>
        <p:spPr>
          <a:xfrm>
            <a:off x="7799962" y="2296969"/>
            <a:ext cx="229519" cy="172724"/>
          </a:xfrm>
          <a:prstGeom prst="ellipse">
            <a:avLst/>
          </a:prstGeom>
          <a:solidFill>
            <a:srgbClr val="C0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5DED16-C879-7679-7194-166BC9DC6279}"/>
              </a:ext>
            </a:extLst>
          </p:cNvPr>
          <p:cNvSpPr/>
          <p:nvPr/>
        </p:nvSpPr>
        <p:spPr>
          <a:xfrm>
            <a:off x="7111405" y="3122668"/>
            <a:ext cx="229519" cy="172724"/>
          </a:xfrm>
          <a:prstGeom prst="ellipse">
            <a:avLst/>
          </a:prstGeom>
          <a:solidFill>
            <a:srgbClr val="C0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D5B43E3-C665-EB90-9290-78505CD3B260}"/>
              </a:ext>
            </a:extLst>
          </p:cNvPr>
          <p:cNvCxnSpPr>
            <a:cxnSpLocks/>
          </p:cNvCxnSpPr>
          <p:nvPr/>
        </p:nvCxnSpPr>
        <p:spPr>
          <a:xfrm flipH="1">
            <a:off x="7340924" y="2469693"/>
            <a:ext cx="688557" cy="847805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18FE0AC-4AF5-BA0C-CA24-7753DC5661D3}"/>
              </a:ext>
            </a:extLst>
          </p:cNvPr>
          <p:cNvSpPr txBox="1"/>
          <p:nvPr/>
        </p:nvSpPr>
        <p:spPr>
          <a:xfrm rot="18508193">
            <a:off x="7115080" y="256026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>
                <a:solidFill>
                  <a:srgbClr val="FFFF00"/>
                </a:solidFill>
              </a:rPr>
              <a:t>3.9m GAP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39E011BD-CCEE-DD15-5F8B-FDE5DB93149D}"/>
              </a:ext>
            </a:extLst>
          </p:cNvPr>
          <p:cNvSpPr/>
          <p:nvPr/>
        </p:nvSpPr>
        <p:spPr>
          <a:xfrm rot="2118933">
            <a:off x="7958287" y="3210239"/>
            <a:ext cx="794660" cy="485885"/>
          </a:xfrm>
          <a:prstGeom prst="lef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6A538836-B16B-F543-AAE3-6D545D4A44AE}"/>
              </a:ext>
            </a:extLst>
          </p:cNvPr>
          <p:cNvSpPr/>
          <p:nvPr/>
        </p:nvSpPr>
        <p:spPr>
          <a:xfrm rot="2118933">
            <a:off x="6466502" y="2171469"/>
            <a:ext cx="794660" cy="485885"/>
          </a:xfrm>
          <a:prstGeom prst="lef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Left 22">
            <a:extLst>
              <a:ext uri="{FF2B5EF4-FFF2-40B4-BE49-F238E27FC236}">
                <a16:creationId xmlns:a16="http://schemas.microsoft.com/office/drawing/2014/main" id="{B1C7E9DD-C368-2A30-D0A2-0A4F5C2A9AB1}"/>
              </a:ext>
            </a:extLst>
          </p:cNvPr>
          <p:cNvSpPr/>
          <p:nvPr/>
        </p:nvSpPr>
        <p:spPr>
          <a:xfrm rot="1377251">
            <a:off x="9229885" y="3963997"/>
            <a:ext cx="794660" cy="485885"/>
          </a:xfrm>
          <a:prstGeom prst="lef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6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C8E52B-B75D-674D-E5EA-44484808C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4" t="1054" r="10403" b="19384"/>
          <a:stretch>
            <a:fillRect/>
          </a:stretch>
        </p:blipFill>
        <p:spPr>
          <a:xfrm>
            <a:off x="73500" y="90694"/>
            <a:ext cx="12007138" cy="67113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DA1654E-050D-1F0D-8317-F59498E4C26B}"/>
              </a:ext>
            </a:extLst>
          </p:cNvPr>
          <p:cNvSpPr/>
          <p:nvPr/>
        </p:nvSpPr>
        <p:spPr>
          <a:xfrm rot="11630025">
            <a:off x="2571487" y="3399037"/>
            <a:ext cx="2575227" cy="65237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FC6F47-6A65-829A-3B14-B6CFA56CBCBA}"/>
              </a:ext>
            </a:extLst>
          </p:cNvPr>
          <p:cNvSpPr txBox="1"/>
          <p:nvPr/>
        </p:nvSpPr>
        <p:spPr>
          <a:xfrm rot="820952">
            <a:off x="2830730" y="3463615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dirty="0"/>
              <a:t>Welfare &amp; Medic unit</a:t>
            </a:r>
            <a:endParaRPr lang="en-US" sz="1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39077C-0412-D4E0-A69A-09500A191702}"/>
              </a:ext>
            </a:extLst>
          </p:cNvPr>
          <p:cNvSpPr/>
          <p:nvPr/>
        </p:nvSpPr>
        <p:spPr>
          <a:xfrm rot="6208369">
            <a:off x="5156636" y="3762926"/>
            <a:ext cx="589353" cy="6409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D46B40-1306-B4D0-772C-AE25820EAFCB}"/>
              </a:ext>
            </a:extLst>
          </p:cNvPr>
          <p:cNvSpPr txBox="1"/>
          <p:nvPr/>
        </p:nvSpPr>
        <p:spPr>
          <a:xfrm rot="16978937">
            <a:off x="4595086" y="3230924"/>
            <a:ext cx="182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100" b="1" dirty="0"/>
              <a:t>Waste</a:t>
            </a:r>
          </a:p>
          <a:p>
            <a:pPr algn="l"/>
            <a:r>
              <a:rPr lang="en-GB" sz="1100" b="1" dirty="0"/>
              <a:t>Area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2283833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F1EFFB-9CAF-C739-4CB9-FC7019368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 r="6210" b="23324"/>
          <a:stretch>
            <a:fillRect/>
          </a:stretch>
        </p:blipFill>
        <p:spPr>
          <a:xfrm>
            <a:off x="180408" y="180408"/>
            <a:ext cx="11124837" cy="6481315"/>
          </a:xfrm>
          <a:prstGeom prst="rect">
            <a:avLst/>
          </a:prstGeom>
        </p:spPr>
      </p:pic>
      <p:sp>
        <p:nvSpPr>
          <p:cNvPr id="4" name="Hexagon 3">
            <a:extLst>
              <a:ext uri="{FF2B5EF4-FFF2-40B4-BE49-F238E27FC236}">
                <a16:creationId xmlns:a16="http://schemas.microsoft.com/office/drawing/2014/main" id="{44395E1B-7C76-8D95-285D-F9B59B3A4F75}"/>
              </a:ext>
            </a:extLst>
          </p:cNvPr>
          <p:cNvSpPr/>
          <p:nvPr/>
        </p:nvSpPr>
        <p:spPr>
          <a:xfrm rot="19254723">
            <a:off x="3916365" y="1463545"/>
            <a:ext cx="1278242" cy="1181671"/>
          </a:xfrm>
          <a:prstGeom prst="hexagon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67EC4-CFE2-699E-4A43-D7380EE84A72}"/>
              </a:ext>
            </a:extLst>
          </p:cNvPr>
          <p:cNvSpPr txBox="1"/>
          <p:nvPr/>
        </p:nvSpPr>
        <p:spPr>
          <a:xfrm>
            <a:off x="5240140" y="3298226"/>
            <a:ext cx="1461673" cy="646331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dirty="0">
                <a:solidFill>
                  <a:schemeClr val="tx1"/>
                </a:solidFill>
              </a:rPr>
              <a:t>7x2m Sweet </a:t>
            </a:r>
          </a:p>
          <a:p>
            <a:pPr algn="l"/>
            <a:r>
              <a:rPr lang="en-GB" dirty="0">
                <a:solidFill>
                  <a:schemeClr val="tx1"/>
                </a:solidFill>
              </a:rPr>
              <a:t>stall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FF8CEB26-3303-90BA-9F0D-5381A7425B74}"/>
              </a:ext>
            </a:extLst>
          </p:cNvPr>
          <p:cNvSpPr/>
          <p:nvPr/>
        </p:nvSpPr>
        <p:spPr>
          <a:xfrm>
            <a:off x="7408906" y="972699"/>
            <a:ext cx="788449" cy="734994"/>
          </a:xfrm>
          <a:prstGeom prst="hexagon">
            <a:avLst/>
          </a:prstGeom>
          <a:solidFill>
            <a:schemeClr val="tx2">
              <a:lumMod val="50000"/>
              <a:lumOff val="5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B62B3C-257E-B89C-C2CA-30342710831E}"/>
              </a:ext>
            </a:extLst>
          </p:cNvPr>
          <p:cNvSpPr/>
          <p:nvPr/>
        </p:nvSpPr>
        <p:spPr>
          <a:xfrm rot="20855185">
            <a:off x="7485742" y="2512577"/>
            <a:ext cx="474816" cy="113340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D648D5-6FC1-787D-CE23-6F26AB3E450A}"/>
              </a:ext>
            </a:extLst>
          </p:cNvPr>
          <p:cNvSpPr/>
          <p:nvPr/>
        </p:nvSpPr>
        <p:spPr>
          <a:xfrm rot="14861994" flipH="1">
            <a:off x="5651579" y="85632"/>
            <a:ext cx="778648" cy="1449805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1CAFFF-E965-B077-302B-A6BA057E1FFE}"/>
              </a:ext>
            </a:extLst>
          </p:cNvPr>
          <p:cNvSpPr/>
          <p:nvPr/>
        </p:nvSpPr>
        <p:spPr>
          <a:xfrm rot="20864464">
            <a:off x="3742411" y="4218659"/>
            <a:ext cx="464221" cy="1209879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8BC589-7B67-7141-4D0C-DA18F894A0C1}"/>
              </a:ext>
            </a:extLst>
          </p:cNvPr>
          <p:cNvSpPr txBox="1"/>
          <p:nvPr/>
        </p:nvSpPr>
        <p:spPr>
          <a:xfrm rot="15489772">
            <a:off x="2933963" y="426722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/>
              <a:t>WC Area</a:t>
            </a:r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C95209-1F12-5A9A-8B38-31C779B8BA0D}"/>
              </a:ext>
            </a:extLst>
          </p:cNvPr>
          <p:cNvSpPr txBox="1"/>
          <p:nvPr/>
        </p:nvSpPr>
        <p:spPr>
          <a:xfrm>
            <a:off x="7408906" y="1192812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dirty="0"/>
              <a:t>DJ Area</a:t>
            </a:r>
            <a:endParaRPr lang="en-US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83A2EF-BAA9-AC56-773E-1CE7C38C453A}"/>
              </a:ext>
            </a:extLst>
          </p:cNvPr>
          <p:cNvSpPr txBox="1"/>
          <p:nvPr/>
        </p:nvSpPr>
        <p:spPr>
          <a:xfrm rot="4566440">
            <a:off x="6947814" y="3372379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dirty="0"/>
              <a:t>Pancakes</a:t>
            </a:r>
            <a:endParaRPr lang="en-US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452CDF-EA18-2C76-3140-911FB3CC565D}"/>
              </a:ext>
            </a:extLst>
          </p:cNvPr>
          <p:cNvSpPr txBox="1"/>
          <p:nvPr/>
        </p:nvSpPr>
        <p:spPr>
          <a:xfrm rot="20393181">
            <a:off x="5553543" y="501339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 dirty="0"/>
              <a:t>Marquee</a:t>
            </a:r>
            <a:endParaRPr lang="en-US" sz="1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EDB264-EF82-87C1-8A3A-0A823F485E83}"/>
              </a:ext>
            </a:extLst>
          </p:cNvPr>
          <p:cNvSpPr txBox="1"/>
          <p:nvPr/>
        </p:nvSpPr>
        <p:spPr>
          <a:xfrm>
            <a:off x="4261103" y="189475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dirty="0"/>
              <a:t>Bar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5035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Emergency Vehicles Access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Clare Roberts</dc:creator>
  <cp:lastModifiedBy>Clare Roberts</cp:lastModifiedBy>
  <cp:revision>7</cp:revision>
  <dcterms:created xsi:type="dcterms:W3CDTF">2025-09-20T12:38:24Z</dcterms:created>
  <dcterms:modified xsi:type="dcterms:W3CDTF">2025-10-08T11:34:33Z</dcterms:modified>
</cp:coreProperties>
</file>