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na, Daniel" userId="2e4fe35d-7a8b-4e1e-8612-39783229e788" providerId="ADAL" clId="{4F025D30-9AAC-4B90-A676-D570A8F9CCE7}"/>
    <pc:docChg chg="modSld">
      <pc:chgData name="Gana, Daniel" userId="2e4fe35d-7a8b-4e1e-8612-39783229e788" providerId="ADAL" clId="{4F025D30-9AAC-4B90-A676-D570A8F9CCE7}" dt="2022-04-27T14:42:01.677" v="34" actId="20577"/>
      <pc:docMkLst>
        <pc:docMk/>
      </pc:docMkLst>
      <pc:sldChg chg="modSp mod">
        <pc:chgData name="Gana, Daniel" userId="2e4fe35d-7a8b-4e1e-8612-39783229e788" providerId="ADAL" clId="{4F025D30-9AAC-4B90-A676-D570A8F9CCE7}" dt="2022-04-27T14:42:01.677" v="34" actId="20577"/>
        <pc:sldMkLst>
          <pc:docMk/>
          <pc:sldMk cId="2255906244" sldId="258"/>
        </pc:sldMkLst>
        <pc:spChg chg="mod">
          <ac:chgData name="Gana, Daniel" userId="2e4fe35d-7a8b-4e1e-8612-39783229e788" providerId="ADAL" clId="{4F025D30-9AAC-4B90-A676-D570A8F9CCE7}" dt="2022-04-27T14:42:01.677" v="34" actId="20577"/>
          <ac:spMkLst>
            <pc:docMk/>
            <pc:sldMk cId="2255906244" sldId="258"/>
            <ac:spMk id="21" creationId="{E34711FF-B787-46BF-B26E-152C4044EC3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98D2B-2277-4ECB-9894-ED76A93F2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277E4C-4945-4A15-A3DA-F445BD506B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20408-CC9C-4AD2-AE1A-08FC3AA1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377F-14B8-468B-A0AC-B25558BBCE6D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F3A22-FA02-4C5A-9AC4-F0289BDDE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AFB14-5ACD-4334-8831-CC279665C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FAE5-282D-4C18-87CF-DA1C83EDD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493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3DD6B-349A-49FA-86E7-075A8B89A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52205-914D-4175-B583-0691C155B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61A32-4DA9-46F1-8B79-138D883CA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377F-14B8-468B-A0AC-B25558BBCE6D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C6EF3-2189-4C9B-B305-5EA77E638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CEA7E-7FFD-4ABC-A094-9FFEDCF94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FAE5-282D-4C18-87CF-DA1C83EDD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802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AF75B-55F1-4DC2-83B3-1A6D613EA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FF65AB-7D72-48D1-A3CD-CDE195BBD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5A8C8-97A8-48F7-8414-DF311A830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377F-14B8-468B-A0AC-B25558BBCE6D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EAF02-E27A-476C-B787-942E217E3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51308-02FB-4AF5-9055-A7C83140E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FAE5-282D-4C18-87CF-DA1C83EDD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40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ADAFF-842D-4E65-938F-0A286C112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88B70-569F-418C-9A35-A8DE6707D9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11D257-FB1F-4788-98AE-FD71D190A0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57B19-C8D1-4651-9856-4A748D304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377F-14B8-468B-A0AC-B25558BBCE6D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86C9E4-7CDD-4C23-87C7-AAD5B43B9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90B51-ABF7-4D66-819B-7776B7001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FAE5-282D-4C18-87CF-DA1C83EDD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386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12707-7635-473E-80FC-960F34801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29EEAE-9166-4249-B42A-451B86375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5448F8-EFD7-44EB-9FE0-ABDB84B27A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F414A8-E06A-485E-84BD-1532742331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CF7B9A-C793-46DF-809E-C0A6BB3681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17FF28-8997-4CDA-BBC5-1AFF34690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377F-14B8-468B-A0AC-B25558BBCE6D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D86C32-05C6-428C-A143-3DA2027EF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AE3C19-46B6-470B-A725-D845978C9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FAE5-282D-4C18-87CF-DA1C83EDD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10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9646F-9A47-4EFC-8A3E-BD2B93F48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0AEAC0-C244-44EC-89B9-AC5952C5B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377F-14B8-468B-A0AC-B25558BBCE6D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1C869F-F953-42D0-9C64-811995FAB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8B3FA3-9D01-428E-B176-BF67C6599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FAE5-282D-4C18-87CF-DA1C83EDD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285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C2CA71-64ED-4C4E-8274-3AC3FA1C5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377F-14B8-468B-A0AC-B25558BBCE6D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428216-EBCB-4CD5-A4DE-EA01979D7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2C2C7-284B-483A-989E-37C62BBAF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FAE5-282D-4C18-87CF-DA1C83EDD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73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A227E-A52C-4339-BDAF-E6BECAACF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AC625-21D4-41D0-9728-D15170A2A0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1EE0CD-A8D9-4457-8078-E8A7D1FCE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57D8E2-6284-40EA-91AE-6710DF626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377F-14B8-468B-A0AC-B25558BBCE6D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064B6-096A-4CF5-8283-8FEA5E7B4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F19E7B-B9CF-44A6-A80C-BE4944B95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FAE5-282D-4C18-87CF-DA1C83EDD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989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4FB51-467A-4705-8290-4789363F1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4310A0-CF58-40A8-990E-E88FC206F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4AB2C-BAA8-483C-857A-FF3BA4D371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4420FE-047B-4555-AACE-21CECDA66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377F-14B8-468B-A0AC-B25558BBCE6D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71844-ADF9-49E3-B1C9-3C8596780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C619F5-6AE4-4FD2-8D93-BBF52D303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FAE5-282D-4C18-87CF-DA1C83EDD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14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1BDEC-658F-422C-B619-0F07E6A75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882942-4658-47D1-BCE4-6D2E32106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2CDF21-F9BB-4B19-9E93-43FE0398F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377F-14B8-468B-A0AC-B25558BBCE6D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3998A-30C1-4AB0-A90F-DCF7ABFB5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8E900-0E02-4639-8720-751AA0BC7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FAE5-282D-4C18-87CF-DA1C83EDD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130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A60BEE-CFCC-420F-867B-14ED26A272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AAABFC-A628-4FD4-8138-38FA2E4908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5393B-38A5-41A1-800B-D3ACB2E9C8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D377F-14B8-468B-A0AC-B25558BBCE6D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DF6DA-676C-4A3F-8E25-CCEC40565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E2B88-5589-4DBA-A32F-47C8FBEF1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4FAE5-282D-4C18-87CF-DA1C83EDD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401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6C8F36-4ADF-43B4-9359-22B4786A8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69D4F9-85BF-4DDE-8268-B66222F21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75B26-327C-4F0F-BAC0-917C3CD73F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D377F-14B8-468B-A0AC-B25558BBCE6D}" type="datetimeFigureOut">
              <a:rPr lang="en-GB" smtClean="0"/>
              <a:t>27/04/2022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3D0E8-0E4E-4E98-B0AC-78859B4B0A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E999B-A8AA-4637-B4E2-991EBF7D1E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4FAE5-282D-4C18-87CF-DA1C83EDDB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663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trash&#10;&#10;Description automatically generated">
            <a:extLst>
              <a:ext uri="{FF2B5EF4-FFF2-40B4-BE49-F238E27FC236}">
                <a16:creationId xmlns:a16="http://schemas.microsoft.com/office/drawing/2014/main" id="{FAEB55D5-CECA-4E6E-A93B-B8D3EB8B2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081" y="521932"/>
            <a:ext cx="8190718" cy="6136639"/>
          </a:xfrm>
          <a:prstGeom prst="rect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B6A0A2F-C2BE-4E57-BD5B-154F91103236}"/>
              </a:ext>
            </a:extLst>
          </p:cNvPr>
          <p:cNvSpPr/>
          <p:nvPr/>
        </p:nvSpPr>
        <p:spPr>
          <a:xfrm>
            <a:off x="2961313" y="2332139"/>
            <a:ext cx="2348917" cy="1096861"/>
          </a:xfrm>
          <a:custGeom>
            <a:avLst/>
            <a:gdLst>
              <a:gd name="connsiteX0" fmla="*/ 0 w 2457974"/>
              <a:gd name="connsiteY0" fmla="*/ 1166069 h 1166069"/>
              <a:gd name="connsiteX1" fmla="*/ 461395 w 2457974"/>
              <a:gd name="connsiteY1" fmla="*/ 0 h 1166069"/>
              <a:gd name="connsiteX2" fmla="*/ 1946246 w 2457974"/>
              <a:gd name="connsiteY2" fmla="*/ 0 h 1166069"/>
              <a:gd name="connsiteX3" fmla="*/ 1954635 w 2457974"/>
              <a:gd name="connsiteY3" fmla="*/ 360726 h 1166069"/>
              <a:gd name="connsiteX4" fmla="*/ 2340529 w 2457974"/>
              <a:gd name="connsiteY4" fmla="*/ 352337 h 1166069"/>
              <a:gd name="connsiteX5" fmla="*/ 2457974 w 2457974"/>
              <a:gd name="connsiteY5" fmla="*/ 1057013 h 1166069"/>
              <a:gd name="connsiteX6" fmla="*/ 0 w 2457974"/>
              <a:gd name="connsiteY6" fmla="*/ 1166069 h 116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7974" h="1166069">
                <a:moveTo>
                  <a:pt x="0" y="1166069"/>
                </a:moveTo>
                <a:lnTo>
                  <a:pt x="461395" y="0"/>
                </a:lnTo>
                <a:lnTo>
                  <a:pt x="1946246" y="0"/>
                </a:lnTo>
                <a:lnTo>
                  <a:pt x="1954635" y="360726"/>
                </a:lnTo>
                <a:lnTo>
                  <a:pt x="2340529" y="352337"/>
                </a:lnTo>
                <a:lnTo>
                  <a:pt x="2457974" y="1057013"/>
                </a:lnTo>
                <a:lnTo>
                  <a:pt x="0" y="1166069"/>
                </a:ln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4711FF-B787-46BF-B26E-152C4044EC35}"/>
              </a:ext>
            </a:extLst>
          </p:cNvPr>
          <p:cNvSpPr txBox="1"/>
          <p:nvPr/>
        </p:nvSpPr>
        <p:spPr>
          <a:xfrm>
            <a:off x="54221" y="885589"/>
            <a:ext cx="1942359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REF P4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Material: Kellen Breccia by Hardscape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Colour: </a:t>
            </a:r>
            <a:r>
              <a:rPr lang="en-GB" sz="1100" b="1" dirty="0" err="1">
                <a:solidFill>
                  <a:srgbClr val="FF0000"/>
                </a:solidFill>
              </a:rPr>
              <a:t>Tagenta</a:t>
            </a:r>
            <a:r>
              <a:rPr lang="en-GB" sz="1100" b="1" dirty="0">
                <a:solidFill>
                  <a:srgbClr val="FF0000"/>
                </a:solidFill>
              </a:rPr>
              <a:t> B (with </a:t>
            </a:r>
            <a:r>
              <a:rPr lang="en-GB" sz="1100" b="1" dirty="0" err="1">
                <a:solidFill>
                  <a:srgbClr val="FF0000"/>
                </a:solidFill>
              </a:rPr>
              <a:t>Tagenta</a:t>
            </a:r>
            <a:r>
              <a:rPr lang="en-GB" sz="1100" b="1" dirty="0">
                <a:solidFill>
                  <a:srgbClr val="FF0000"/>
                </a:solidFill>
              </a:rPr>
              <a:t> D double header) 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Unit size: 200mm (w) x 300mm (l) x 80mm (d) 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Laying: Stretcher Bond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Jointing: </a:t>
            </a:r>
            <a:r>
              <a:rPr lang="en-GB" sz="1100" b="1" dirty="0" err="1">
                <a:solidFill>
                  <a:srgbClr val="FF0000"/>
                </a:solidFill>
              </a:rPr>
              <a:t>Steintec</a:t>
            </a:r>
            <a:r>
              <a:rPr lang="en-GB" sz="1100" b="1" dirty="0">
                <a:solidFill>
                  <a:srgbClr val="FF0000"/>
                </a:solidFill>
              </a:rPr>
              <a:t> </a:t>
            </a:r>
            <a:r>
              <a:rPr lang="en-GB" sz="1100" b="1" dirty="0" err="1">
                <a:solidFill>
                  <a:srgbClr val="FF0000"/>
                </a:solidFill>
              </a:rPr>
              <a:t>Tufftop</a:t>
            </a:r>
            <a:r>
              <a:rPr lang="en-GB" sz="1100" b="1" dirty="0">
                <a:solidFill>
                  <a:srgbClr val="FF0000"/>
                </a:solidFill>
              </a:rPr>
              <a:t> - Mid grey. 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To supplier's recommendation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Priming Mortar: </a:t>
            </a:r>
            <a:r>
              <a:rPr lang="en-GB" sz="1100" b="1" dirty="0" err="1">
                <a:solidFill>
                  <a:srgbClr val="FF0000"/>
                </a:solidFill>
              </a:rPr>
              <a:t>Steintec</a:t>
            </a:r>
            <a:r>
              <a:rPr lang="en-GB" sz="1100" b="1" dirty="0">
                <a:solidFill>
                  <a:srgbClr val="FF0000"/>
                </a:solidFill>
              </a:rPr>
              <a:t> </a:t>
            </a:r>
            <a:r>
              <a:rPr lang="en-GB" sz="1100" b="1" dirty="0" err="1">
                <a:solidFill>
                  <a:srgbClr val="FF0000"/>
                </a:solidFill>
              </a:rPr>
              <a:t>Tuffbond</a:t>
            </a:r>
            <a:r>
              <a:rPr lang="en-GB" sz="1100" b="1" dirty="0">
                <a:solidFill>
                  <a:srgbClr val="FF0000"/>
                </a:solidFill>
              </a:rPr>
              <a:t> to supplier's recommendation</a:t>
            </a:r>
          </a:p>
          <a:p>
            <a:r>
              <a:rPr lang="en-GB" sz="1100" b="1" i="1" dirty="0">
                <a:solidFill>
                  <a:srgbClr val="FF0000"/>
                </a:solidFill>
              </a:rPr>
              <a:t>Sample swatch photo attached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56EE3DF-E333-4EF1-88C3-1935DF43B5E9}"/>
              </a:ext>
            </a:extLst>
          </p:cNvPr>
          <p:cNvSpPr txBox="1"/>
          <p:nvPr/>
        </p:nvSpPr>
        <p:spPr>
          <a:xfrm>
            <a:off x="3723797" y="14763"/>
            <a:ext cx="4887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u="sng" dirty="0"/>
              <a:t>Exposed Aggregate Pre- cast Block Paving Samples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A677912-2162-4A12-A684-958E4DCCCD2B}"/>
              </a:ext>
            </a:extLst>
          </p:cNvPr>
          <p:cNvCxnSpPr>
            <a:cxnSpLocks/>
          </p:cNvCxnSpPr>
          <p:nvPr/>
        </p:nvCxnSpPr>
        <p:spPr>
          <a:xfrm>
            <a:off x="1577130" y="1853967"/>
            <a:ext cx="1610687" cy="8556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5906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80C8417D1D354ABE0699F4CEE56B93" ma:contentTypeVersion="13" ma:contentTypeDescription="Create a new document." ma:contentTypeScope="" ma:versionID="44d1102bb8b2ecd264683aa1644b093d">
  <xsd:schema xmlns:xsd="http://www.w3.org/2001/XMLSchema" xmlns:xs="http://www.w3.org/2001/XMLSchema" xmlns:p="http://schemas.microsoft.com/office/2006/metadata/properties" xmlns:ns2="ca9de810-1f37-4015-afc4-58dd323e51e7" xmlns:ns3="8f0e53a7-6750-4de7-90f2-8a56ce653aa7" targetNamespace="http://schemas.microsoft.com/office/2006/metadata/properties" ma:root="true" ma:fieldsID="e2a1d028127349bf1c531f2b32008cb3" ns2:_="" ns3:_="">
    <xsd:import namespace="ca9de810-1f37-4015-afc4-58dd323e51e7"/>
    <xsd:import namespace="8f0e53a7-6750-4de7-90f2-8a56ce653a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9de810-1f37-4015-afc4-58dd323e51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0e53a7-6750-4de7-90f2-8a56ce653aa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4CAD246-261E-4B9D-884D-8112E91B3F7F}"/>
</file>

<file path=customXml/itemProps2.xml><?xml version="1.0" encoding="utf-8"?>
<ds:datastoreItem xmlns:ds="http://schemas.openxmlformats.org/officeDocument/2006/customXml" ds:itemID="{73D9490B-94B4-42E8-AE40-8336675BCD76}"/>
</file>

<file path=customXml/itemProps3.xml><?xml version="1.0" encoding="utf-8"?>
<ds:datastoreItem xmlns:ds="http://schemas.openxmlformats.org/officeDocument/2006/customXml" ds:itemID="{B83C8209-C86B-4A44-8503-48A4B7469C5D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70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Gana, Daniel</dc:creator>
  <cp:lastModifiedBy>Gana, Daniel</cp:lastModifiedBy>
  <cp:revision>1</cp:revision>
  <dcterms:created xsi:type="dcterms:W3CDTF">2022-04-27T14:38:33Z</dcterms:created>
  <dcterms:modified xsi:type="dcterms:W3CDTF">2022-04-27T14:42:09Z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0x010100C180C8417D1D354ABE0699F4CEE56B93</vt:lpwstr>
  </property>
</Properties>
</file>