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86596E4-4193-4335-AD4C-3E5DCE0D1F79}" v="68" dt="2022-04-27T14:33:46.0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60" d="100"/>
          <a:sy n="60" d="100"/>
        </p:scale>
        <p:origin x="96" y="12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11" Type="http://schemas.openxmlformats.org/officeDocument/2006/relationships/customXml" Target="../customXml/item3.xml"/><Relationship Id="rId5" Type="http://schemas.openxmlformats.org/officeDocument/2006/relationships/theme" Target="theme/theme1.xml"/><Relationship Id="rId10" Type="http://schemas.openxmlformats.org/officeDocument/2006/relationships/customXml" Target="../customXml/item2.xml"/><Relationship Id="rId4" Type="http://schemas.openxmlformats.org/officeDocument/2006/relationships/viewProps" Target="viewProps.xml"/><Relationship Id="rId9" Type="http://schemas.openxmlformats.org/officeDocument/2006/relationships/customXml" Target="../customXml/item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na, Daniel" userId="2e4fe35d-7a8b-4e1e-8612-39783229e788" providerId="ADAL" clId="{C86596E4-4193-4335-AD4C-3E5DCE0D1F79}"/>
    <pc:docChg chg="undo custSel addSld delSld modSld sldOrd">
      <pc:chgData name="Gana, Daniel" userId="2e4fe35d-7a8b-4e1e-8612-39783229e788" providerId="ADAL" clId="{C86596E4-4193-4335-AD4C-3E5DCE0D1F79}" dt="2022-04-27T14:33:55.632" v="433" actId="14100"/>
      <pc:docMkLst>
        <pc:docMk/>
      </pc:docMkLst>
      <pc:sldChg chg="del">
        <pc:chgData name="Gana, Daniel" userId="2e4fe35d-7a8b-4e1e-8612-39783229e788" providerId="ADAL" clId="{C86596E4-4193-4335-AD4C-3E5DCE0D1F79}" dt="2022-04-20T09:51:17.792" v="0" actId="2696"/>
        <pc:sldMkLst>
          <pc:docMk/>
          <pc:sldMk cId="915807468" sldId="256"/>
        </pc:sldMkLst>
      </pc:sldChg>
      <pc:sldChg chg="addSp delSp modSp mod">
        <pc:chgData name="Gana, Daniel" userId="2e4fe35d-7a8b-4e1e-8612-39783229e788" providerId="ADAL" clId="{C86596E4-4193-4335-AD4C-3E5DCE0D1F79}" dt="2022-04-27T14:30:35.133" v="376" actId="1076"/>
        <pc:sldMkLst>
          <pc:docMk/>
          <pc:sldMk cId="3283085215" sldId="257"/>
        </pc:sldMkLst>
        <pc:spChg chg="add mod">
          <ac:chgData name="Gana, Daniel" userId="2e4fe35d-7a8b-4e1e-8612-39783229e788" providerId="ADAL" clId="{C86596E4-4193-4335-AD4C-3E5DCE0D1F79}" dt="2022-04-27T14:26:02.940" v="236" actId="1076"/>
          <ac:spMkLst>
            <pc:docMk/>
            <pc:sldMk cId="3283085215" sldId="257"/>
            <ac:spMk id="2" creationId="{7869719D-55D8-4303-9E2E-B1EDD2073864}"/>
          </ac:spMkLst>
        </pc:spChg>
        <pc:spChg chg="add mod">
          <ac:chgData name="Gana, Daniel" userId="2e4fe35d-7a8b-4e1e-8612-39783229e788" providerId="ADAL" clId="{C86596E4-4193-4335-AD4C-3E5DCE0D1F79}" dt="2022-04-27T14:17:06.876" v="128" actId="1582"/>
          <ac:spMkLst>
            <pc:docMk/>
            <pc:sldMk cId="3283085215" sldId="257"/>
            <ac:spMk id="3" creationId="{4CDD0695-9E70-4B09-9D47-091D080F6C3C}"/>
          </ac:spMkLst>
        </pc:spChg>
        <pc:spChg chg="add mod">
          <ac:chgData name="Gana, Daniel" userId="2e4fe35d-7a8b-4e1e-8612-39783229e788" providerId="ADAL" clId="{C86596E4-4193-4335-AD4C-3E5DCE0D1F79}" dt="2022-04-27T14:26:12.442" v="238" actId="1076"/>
          <ac:spMkLst>
            <pc:docMk/>
            <pc:sldMk cId="3283085215" sldId="257"/>
            <ac:spMk id="6" creationId="{0170D7E7-F390-49B8-9E3D-C0A25F6F43E7}"/>
          </ac:spMkLst>
        </pc:spChg>
        <pc:spChg chg="del">
          <ac:chgData name="Gana, Daniel" userId="2e4fe35d-7a8b-4e1e-8612-39783229e788" providerId="ADAL" clId="{C86596E4-4193-4335-AD4C-3E5DCE0D1F79}" dt="2022-04-20T09:51:23.461" v="3" actId="478"/>
          <ac:spMkLst>
            <pc:docMk/>
            <pc:sldMk cId="3283085215" sldId="257"/>
            <ac:spMk id="7" creationId="{B5EF1AC6-BA8B-4336-B538-1993AE4B7AE6}"/>
          </ac:spMkLst>
        </pc:spChg>
        <pc:spChg chg="add mod">
          <ac:chgData name="Gana, Daniel" userId="2e4fe35d-7a8b-4e1e-8612-39783229e788" providerId="ADAL" clId="{C86596E4-4193-4335-AD4C-3E5DCE0D1F79}" dt="2022-04-27T14:26:33.218" v="242" actId="14100"/>
          <ac:spMkLst>
            <pc:docMk/>
            <pc:sldMk cId="3283085215" sldId="257"/>
            <ac:spMk id="8" creationId="{95E9FBB6-EB45-434F-8EB8-C801F715F307}"/>
          </ac:spMkLst>
        </pc:spChg>
        <pc:spChg chg="add mod">
          <ac:chgData name="Gana, Daniel" userId="2e4fe35d-7a8b-4e1e-8612-39783229e788" providerId="ADAL" clId="{C86596E4-4193-4335-AD4C-3E5DCE0D1F79}" dt="2022-04-27T14:25:34.403" v="228" actId="1076"/>
          <ac:spMkLst>
            <pc:docMk/>
            <pc:sldMk cId="3283085215" sldId="257"/>
            <ac:spMk id="9" creationId="{C19195FB-733F-478C-AEC5-F7C261A2722E}"/>
          </ac:spMkLst>
        </pc:spChg>
        <pc:spChg chg="del">
          <ac:chgData name="Gana, Daniel" userId="2e4fe35d-7a8b-4e1e-8612-39783229e788" providerId="ADAL" clId="{C86596E4-4193-4335-AD4C-3E5DCE0D1F79}" dt="2022-04-20T09:51:24.676" v="4" actId="478"/>
          <ac:spMkLst>
            <pc:docMk/>
            <pc:sldMk cId="3283085215" sldId="257"/>
            <ac:spMk id="10" creationId="{5C3FC513-8CBA-4982-B3F8-FE57B3A8C184}"/>
          </ac:spMkLst>
        </pc:spChg>
        <pc:spChg chg="del">
          <ac:chgData name="Gana, Daniel" userId="2e4fe35d-7a8b-4e1e-8612-39783229e788" providerId="ADAL" clId="{C86596E4-4193-4335-AD4C-3E5DCE0D1F79}" dt="2022-04-27T14:16:18.274" v="119" actId="478"/>
          <ac:spMkLst>
            <pc:docMk/>
            <pc:sldMk cId="3283085215" sldId="257"/>
            <ac:spMk id="12" creationId="{F64A5BB6-C265-4336-9298-A6BF998BC684}"/>
          </ac:spMkLst>
        </pc:spChg>
        <pc:spChg chg="del mod">
          <ac:chgData name="Gana, Daniel" userId="2e4fe35d-7a8b-4e1e-8612-39783229e788" providerId="ADAL" clId="{C86596E4-4193-4335-AD4C-3E5DCE0D1F79}" dt="2022-04-27T14:16:13.799" v="118" actId="478"/>
          <ac:spMkLst>
            <pc:docMk/>
            <pc:sldMk cId="3283085215" sldId="257"/>
            <ac:spMk id="13" creationId="{CFD786FD-80A7-4C57-B7E4-91F87291A51E}"/>
          </ac:spMkLst>
        </pc:spChg>
        <pc:spChg chg="mod">
          <ac:chgData name="Gana, Daniel" userId="2e4fe35d-7a8b-4e1e-8612-39783229e788" providerId="ADAL" clId="{C86596E4-4193-4335-AD4C-3E5DCE0D1F79}" dt="2022-04-27T14:16:35.301" v="123" actId="14100"/>
          <ac:spMkLst>
            <pc:docMk/>
            <pc:sldMk cId="3283085215" sldId="257"/>
            <ac:spMk id="14" creationId="{9C859FB9-23D6-462D-B7B1-823337C496CE}"/>
          </ac:spMkLst>
        </pc:spChg>
        <pc:spChg chg="del">
          <ac:chgData name="Gana, Daniel" userId="2e4fe35d-7a8b-4e1e-8612-39783229e788" providerId="ADAL" clId="{C86596E4-4193-4335-AD4C-3E5DCE0D1F79}" dt="2022-04-20T09:51:28.709" v="5" actId="478"/>
          <ac:spMkLst>
            <pc:docMk/>
            <pc:sldMk cId="3283085215" sldId="257"/>
            <ac:spMk id="15" creationId="{700D0BB2-60B6-4F17-8877-5F3344BF324A}"/>
          </ac:spMkLst>
        </pc:spChg>
        <pc:spChg chg="add mod">
          <ac:chgData name="Gana, Daniel" userId="2e4fe35d-7a8b-4e1e-8612-39783229e788" providerId="ADAL" clId="{C86596E4-4193-4335-AD4C-3E5DCE0D1F79}" dt="2022-04-27T14:30:35.133" v="376" actId="1076"/>
          <ac:spMkLst>
            <pc:docMk/>
            <pc:sldMk cId="3283085215" sldId="257"/>
            <ac:spMk id="28" creationId="{92907DCE-9C86-43FA-A284-5BF8CAA97339}"/>
          </ac:spMkLst>
        </pc:spChg>
        <pc:picChg chg="add del mod">
          <ac:chgData name="Gana, Daniel" userId="2e4fe35d-7a8b-4e1e-8612-39783229e788" providerId="ADAL" clId="{C86596E4-4193-4335-AD4C-3E5DCE0D1F79}" dt="2022-04-27T14:25:46.125" v="232" actId="1076"/>
          <ac:picMkLst>
            <pc:docMk/>
            <pc:sldMk cId="3283085215" sldId="257"/>
            <ac:picMk id="5" creationId="{FAEB55D5-CECA-4E6E-A93B-B8D3EB8B2619}"/>
          </ac:picMkLst>
        </pc:picChg>
        <pc:cxnChg chg="add mod">
          <ac:chgData name="Gana, Daniel" userId="2e4fe35d-7a8b-4e1e-8612-39783229e788" providerId="ADAL" clId="{C86596E4-4193-4335-AD4C-3E5DCE0D1F79}" dt="2022-04-27T14:26:21.265" v="240" actId="14100"/>
          <ac:cxnSpMkLst>
            <pc:docMk/>
            <pc:sldMk cId="3283085215" sldId="257"/>
            <ac:cxnSpMk id="4" creationId="{722C27A3-2FF5-4A25-B215-AE7322148DFA}"/>
          </ac:cxnSpMkLst>
        </pc:cxnChg>
        <pc:cxnChg chg="add mod">
          <ac:chgData name="Gana, Daniel" userId="2e4fe35d-7a8b-4e1e-8612-39783229e788" providerId="ADAL" clId="{C86596E4-4193-4335-AD4C-3E5DCE0D1F79}" dt="2022-04-27T14:26:43.570" v="245" actId="14100"/>
          <ac:cxnSpMkLst>
            <pc:docMk/>
            <pc:sldMk cId="3283085215" sldId="257"/>
            <ac:cxnSpMk id="16" creationId="{9D0EEA55-D20F-4790-AFB7-7800969674CA}"/>
          </ac:cxnSpMkLst>
        </pc:cxnChg>
        <pc:cxnChg chg="add mod">
          <ac:chgData name="Gana, Daniel" userId="2e4fe35d-7a8b-4e1e-8612-39783229e788" providerId="ADAL" clId="{C86596E4-4193-4335-AD4C-3E5DCE0D1F79}" dt="2022-04-27T14:26:26.459" v="241" actId="14100"/>
          <ac:cxnSpMkLst>
            <pc:docMk/>
            <pc:sldMk cId="3283085215" sldId="257"/>
            <ac:cxnSpMk id="17" creationId="{86E6D6FD-EF43-4883-BEC2-1585C2B9E2DF}"/>
          </ac:cxnSpMkLst>
        </pc:cxnChg>
      </pc:sldChg>
      <pc:sldChg chg="addSp delSp modSp mod">
        <pc:chgData name="Gana, Daniel" userId="2e4fe35d-7a8b-4e1e-8612-39783229e788" providerId="ADAL" clId="{C86596E4-4193-4335-AD4C-3E5DCE0D1F79}" dt="2022-04-27T14:33:55.632" v="433" actId="14100"/>
        <pc:sldMkLst>
          <pc:docMk/>
          <pc:sldMk cId="2255906244" sldId="258"/>
        </pc:sldMkLst>
        <pc:spChg chg="del mod">
          <ac:chgData name="Gana, Daniel" userId="2e4fe35d-7a8b-4e1e-8612-39783229e788" providerId="ADAL" clId="{C86596E4-4193-4335-AD4C-3E5DCE0D1F79}" dt="2022-04-27T14:03:07.277" v="56" actId="478"/>
          <ac:spMkLst>
            <pc:docMk/>
            <pc:sldMk cId="2255906244" sldId="258"/>
            <ac:spMk id="2" creationId="{7869719D-55D8-4303-9E2E-B1EDD2073864}"/>
          </ac:spMkLst>
        </pc:spChg>
        <pc:spChg chg="add del mod">
          <ac:chgData name="Gana, Daniel" userId="2e4fe35d-7a8b-4e1e-8612-39783229e788" providerId="ADAL" clId="{C86596E4-4193-4335-AD4C-3E5DCE0D1F79}" dt="2022-04-27T14:05:58.869" v="64" actId="478"/>
          <ac:spMkLst>
            <pc:docMk/>
            <pc:sldMk cId="2255906244" sldId="258"/>
            <ac:spMk id="3" creationId="{8C47F3C1-4F76-4F2D-8BC4-57B1FBF22296}"/>
          </ac:spMkLst>
        </pc:spChg>
        <pc:spChg chg="add del">
          <ac:chgData name="Gana, Daniel" userId="2e4fe35d-7a8b-4e1e-8612-39783229e788" providerId="ADAL" clId="{C86596E4-4193-4335-AD4C-3E5DCE0D1F79}" dt="2022-04-27T14:06:12.428" v="66" actId="478"/>
          <ac:spMkLst>
            <pc:docMk/>
            <pc:sldMk cId="2255906244" sldId="258"/>
            <ac:spMk id="6" creationId="{6AC339BC-5A68-4209-9965-54B13DE4C9F3}"/>
          </ac:spMkLst>
        </pc:spChg>
        <pc:spChg chg="add mod">
          <ac:chgData name="Gana, Daniel" userId="2e4fe35d-7a8b-4e1e-8612-39783229e788" providerId="ADAL" clId="{C86596E4-4193-4335-AD4C-3E5DCE0D1F79}" dt="2022-04-27T14:15:10.886" v="108" actId="14100"/>
          <ac:spMkLst>
            <pc:docMk/>
            <pc:sldMk cId="2255906244" sldId="258"/>
            <ac:spMk id="7" creationId="{CB6A0A2F-C2BE-4E57-BD5B-154F91103236}"/>
          </ac:spMkLst>
        </pc:spChg>
        <pc:spChg chg="del">
          <ac:chgData name="Gana, Daniel" userId="2e4fe35d-7a8b-4e1e-8612-39783229e788" providerId="ADAL" clId="{C86596E4-4193-4335-AD4C-3E5DCE0D1F79}" dt="2022-04-27T14:02:47.549" v="49" actId="478"/>
          <ac:spMkLst>
            <pc:docMk/>
            <pc:sldMk cId="2255906244" sldId="258"/>
            <ac:spMk id="8" creationId="{95E9FBB6-EB45-434F-8EB8-C801F715F307}"/>
          </ac:spMkLst>
        </pc:spChg>
        <pc:spChg chg="del mod">
          <ac:chgData name="Gana, Daniel" userId="2e4fe35d-7a8b-4e1e-8612-39783229e788" providerId="ADAL" clId="{C86596E4-4193-4335-AD4C-3E5DCE0D1F79}" dt="2022-04-27T14:02:57.492" v="52" actId="478"/>
          <ac:spMkLst>
            <pc:docMk/>
            <pc:sldMk cId="2255906244" sldId="258"/>
            <ac:spMk id="9" creationId="{C19195FB-733F-478C-AEC5-F7C261A2722E}"/>
          </ac:spMkLst>
        </pc:spChg>
        <pc:spChg chg="add del mod">
          <ac:chgData name="Gana, Daniel" userId="2e4fe35d-7a8b-4e1e-8612-39783229e788" providerId="ADAL" clId="{C86596E4-4193-4335-AD4C-3E5DCE0D1F79}" dt="2022-04-27T14:24:19.314" v="212" actId="478"/>
          <ac:spMkLst>
            <pc:docMk/>
            <pc:sldMk cId="2255906244" sldId="258"/>
            <ac:spMk id="10" creationId="{D3FBE4CA-1E45-4900-BB67-BCC82D030849}"/>
          </ac:spMkLst>
        </pc:spChg>
        <pc:spChg chg="add del mod">
          <ac:chgData name="Gana, Daniel" userId="2e4fe35d-7a8b-4e1e-8612-39783229e788" providerId="ADAL" clId="{C86596E4-4193-4335-AD4C-3E5DCE0D1F79}" dt="2022-04-27T14:24:20.732" v="213" actId="478"/>
          <ac:spMkLst>
            <pc:docMk/>
            <pc:sldMk cId="2255906244" sldId="258"/>
            <ac:spMk id="11" creationId="{696594CD-FBA3-4811-9D6B-6F07CE0CC17A}"/>
          </ac:spMkLst>
        </pc:spChg>
        <pc:spChg chg="del">
          <ac:chgData name="Gana, Daniel" userId="2e4fe35d-7a8b-4e1e-8612-39783229e788" providerId="ADAL" clId="{C86596E4-4193-4335-AD4C-3E5DCE0D1F79}" dt="2022-04-27T14:03:09.585" v="58" actId="478"/>
          <ac:spMkLst>
            <pc:docMk/>
            <pc:sldMk cId="2255906244" sldId="258"/>
            <ac:spMk id="12" creationId="{F64A5BB6-C265-4336-9298-A6BF998BC684}"/>
          </ac:spMkLst>
        </pc:spChg>
        <pc:spChg chg="del">
          <ac:chgData name="Gana, Daniel" userId="2e4fe35d-7a8b-4e1e-8612-39783229e788" providerId="ADAL" clId="{C86596E4-4193-4335-AD4C-3E5DCE0D1F79}" dt="2022-04-27T14:02:52.683" v="50" actId="478"/>
          <ac:spMkLst>
            <pc:docMk/>
            <pc:sldMk cId="2255906244" sldId="258"/>
            <ac:spMk id="13" creationId="{CFD786FD-80A7-4C57-B7E4-91F87291A51E}"/>
          </ac:spMkLst>
        </pc:spChg>
        <pc:spChg chg="del">
          <ac:chgData name="Gana, Daniel" userId="2e4fe35d-7a8b-4e1e-8612-39783229e788" providerId="ADAL" clId="{C86596E4-4193-4335-AD4C-3E5DCE0D1F79}" dt="2022-04-27T14:03:04.907" v="54" actId="478"/>
          <ac:spMkLst>
            <pc:docMk/>
            <pc:sldMk cId="2255906244" sldId="258"/>
            <ac:spMk id="14" creationId="{9C859FB9-23D6-462D-B7B1-823337C496CE}"/>
          </ac:spMkLst>
        </pc:spChg>
        <pc:spChg chg="add del mod">
          <ac:chgData name="Gana, Daniel" userId="2e4fe35d-7a8b-4e1e-8612-39783229e788" providerId="ADAL" clId="{C86596E4-4193-4335-AD4C-3E5DCE0D1F79}" dt="2022-04-27T14:08:10.903" v="78" actId="478"/>
          <ac:spMkLst>
            <pc:docMk/>
            <pc:sldMk cId="2255906244" sldId="258"/>
            <ac:spMk id="15" creationId="{95A99553-9256-4457-93D6-5C5A35F23A5D}"/>
          </ac:spMkLst>
        </pc:spChg>
        <pc:spChg chg="add del mod">
          <ac:chgData name="Gana, Daniel" userId="2e4fe35d-7a8b-4e1e-8612-39783229e788" providerId="ADAL" clId="{C86596E4-4193-4335-AD4C-3E5DCE0D1F79}" dt="2022-04-27T14:24:11.593" v="208" actId="478"/>
          <ac:spMkLst>
            <pc:docMk/>
            <pc:sldMk cId="2255906244" sldId="258"/>
            <ac:spMk id="18" creationId="{4CFE9522-EB07-4E42-8105-1EEC5CE12675}"/>
          </ac:spMkLst>
        </pc:spChg>
        <pc:spChg chg="add del mod">
          <ac:chgData name="Gana, Daniel" userId="2e4fe35d-7a8b-4e1e-8612-39783229e788" providerId="ADAL" clId="{C86596E4-4193-4335-AD4C-3E5DCE0D1F79}" dt="2022-04-27T14:24:13.181" v="209" actId="478"/>
          <ac:spMkLst>
            <pc:docMk/>
            <pc:sldMk cId="2255906244" sldId="258"/>
            <ac:spMk id="19" creationId="{A8E1361F-5BCC-4CB2-BC48-B0579DD97914}"/>
          </ac:spMkLst>
        </pc:spChg>
        <pc:spChg chg="add del mod">
          <ac:chgData name="Gana, Daniel" userId="2e4fe35d-7a8b-4e1e-8612-39783229e788" providerId="ADAL" clId="{C86596E4-4193-4335-AD4C-3E5DCE0D1F79}" dt="2022-04-27T14:24:14.621" v="210" actId="478"/>
          <ac:spMkLst>
            <pc:docMk/>
            <pc:sldMk cId="2255906244" sldId="258"/>
            <ac:spMk id="20" creationId="{756ABB99-7A12-42C7-82A0-44AC35D7D125}"/>
          </ac:spMkLst>
        </pc:spChg>
        <pc:spChg chg="add mod">
          <ac:chgData name="Gana, Daniel" userId="2e4fe35d-7a8b-4e1e-8612-39783229e788" providerId="ADAL" clId="{C86596E4-4193-4335-AD4C-3E5DCE0D1F79}" dt="2022-04-27T14:28:56.520" v="348" actId="20577"/>
          <ac:spMkLst>
            <pc:docMk/>
            <pc:sldMk cId="2255906244" sldId="258"/>
            <ac:spMk id="21" creationId="{E34711FF-B787-46BF-B26E-152C4044EC35}"/>
          </ac:spMkLst>
        </pc:spChg>
        <pc:spChg chg="add mod">
          <ac:chgData name="Gana, Daniel" userId="2e4fe35d-7a8b-4e1e-8612-39783229e788" providerId="ADAL" clId="{C86596E4-4193-4335-AD4C-3E5DCE0D1F79}" dt="2022-04-27T14:33:19.958" v="429" actId="122"/>
          <ac:spMkLst>
            <pc:docMk/>
            <pc:sldMk cId="2255906244" sldId="258"/>
            <ac:spMk id="22" creationId="{256EE3DF-E333-4EF1-88C3-1935DF43B5E9}"/>
          </ac:spMkLst>
        </pc:spChg>
        <pc:picChg chg="mod">
          <ac:chgData name="Gana, Daniel" userId="2e4fe35d-7a8b-4e1e-8612-39783229e788" providerId="ADAL" clId="{C86596E4-4193-4335-AD4C-3E5DCE0D1F79}" dt="2022-04-27T14:15:36.872" v="112" actId="1076"/>
          <ac:picMkLst>
            <pc:docMk/>
            <pc:sldMk cId="2255906244" sldId="258"/>
            <ac:picMk id="5" creationId="{FAEB55D5-CECA-4E6E-A93B-B8D3EB8B2619}"/>
          </ac:picMkLst>
        </pc:picChg>
        <pc:cxnChg chg="del">
          <ac:chgData name="Gana, Daniel" userId="2e4fe35d-7a8b-4e1e-8612-39783229e788" providerId="ADAL" clId="{C86596E4-4193-4335-AD4C-3E5DCE0D1F79}" dt="2022-04-27T14:03:08.567" v="57" actId="478"/>
          <ac:cxnSpMkLst>
            <pc:docMk/>
            <pc:sldMk cId="2255906244" sldId="258"/>
            <ac:cxnSpMk id="4" creationId="{722C27A3-2FF5-4A25-B215-AE7322148DFA}"/>
          </ac:cxnSpMkLst>
        </pc:cxnChg>
        <pc:cxnChg chg="del">
          <ac:chgData name="Gana, Daniel" userId="2e4fe35d-7a8b-4e1e-8612-39783229e788" providerId="ADAL" clId="{C86596E4-4193-4335-AD4C-3E5DCE0D1F79}" dt="2022-04-27T14:03:11.142" v="59" actId="478"/>
          <ac:cxnSpMkLst>
            <pc:docMk/>
            <pc:sldMk cId="2255906244" sldId="258"/>
            <ac:cxnSpMk id="16" creationId="{9D0EEA55-D20F-4790-AFB7-7800969674CA}"/>
          </ac:cxnSpMkLst>
        </pc:cxnChg>
        <pc:cxnChg chg="del">
          <ac:chgData name="Gana, Daniel" userId="2e4fe35d-7a8b-4e1e-8612-39783229e788" providerId="ADAL" clId="{C86596E4-4193-4335-AD4C-3E5DCE0D1F79}" dt="2022-04-27T14:03:00.714" v="53" actId="478"/>
          <ac:cxnSpMkLst>
            <pc:docMk/>
            <pc:sldMk cId="2255906244" sldId="258"/>
            <ac:cxnSpMk id="17" creationId="{86E6D6FD-EF43-4883-BEC2-1585C2B9E2DF}"/>
          </ac:cxnSpMkLst>
        </pc:cxnChg>
        <pc:cxnChg chg="add mod">
          <ac:chgData name="Gana, Daniel" userId="2e4fe35d-7a8b-4e1e-8612-39783229e788" providerId="ADAL" clId="{C86596E4-4193-4335-AD4C-3E5DCE0D1F79}" dt="2022-04-27T14:33:55.632" v="433" actId="14100"/>
          <ac:cxnSpMkLst>
            <pc:docMk/>
            <pc:sldMk cId="2255906244" sldId="258"/>
            <ac:cxnSpMk id="23" creationId="{3A677912-2162-4A12-A684-958E4DCCCD2B}"/>
          </ac:cxnSpMkLst>
        </pc:cxnChg>
      </pc:sldChg>
      <pc:sldChg chg="new del">
        <pc:chgData name="Gana, Daniel" userId="2e4fe35d-7a8b-4e1e-8612-39783229e788" providerId="ADAL" clId="{C86596E4-4193-4335-AD4C-3E5DCE0D1F79}" dt="2022-04-27T14:08:23.215" v="80" actId="47"/>
        <pc:sldMkLst>
          <pc:docMk/>
          <pc:sldMk cId="326314123" sldId="259"/>
        </pc:sldMkLst>
      </pc:sldChg>
      <pc:sldChg chg="addSp delSp modSp new mod">
        <pc:chgData name="Gana, Daniel" userId="2e4fe35d-7a8b-4e1e-8612-39783229e788" providerId="ADAL" clId="{C86596E4-4193-4335-AD4C-3E5DCE0D1F79}" dt="2022-04-27T14:32:56.034" v="418" actId="115"/>
        <pc:sldMkLst>
          <pc:docMk/>
          <pc:sldMk cId="484158745" sldId="259"/>
        </pc:sldMkLst>
        <pc:spChg chg="add mod">
          <ac:chgData name="Gana, Daniel" userId="2e4fe35d-7a8b-4e1e-8612-39783229e788" providerId="ADAL" clId="{C86596E4-4193-4335-AD4C-3E5DCE0D1F79}" dt="2022-04-27T14:14:37.607" v="105" actId="1582"/>
          <ac:spMkLst>
            <pc:docMk/>
            <pc:sldMk cId="484158745" sldId="259"/>
            <ac:spMk id="6" creationId="{0829F142-BC21-4935-B456-B6AC60DA1D0B}"/>
          </ac:spMkLst>
        </pc:spChg>
        <pc:spChg chg="add mod">
          <ac:chgData name="Gana, Daniel" userId="2e4fe35d-7a8b-4e1e-8612-39783229e788" providerId="ADAL" clId="{C86596E4-4193-4335-AD4C-3E5DCE0D1F79}" dt="2022-04-27T14:25:09.401" v="224" actId="1076"/>
          <ac:spMkLst>
            <pc:docMk/>
            <pc:sldMk cId="484158745" sldId="259"/>
            <ac:spMk id="7" creationId="{59AF763E-E9DB-4C7C-8189-866256643B9D}"/>
          </ac:spMkLst>
        </pc:spChg>
        <pc:spChg chg="add mod">
          <ac:chgData name="Gana, Daniel" userId="2e4fe35d-7a8b-4e1e-8612-39783229e788" providerId="ADAL" clId="{C86596E4-4193-4335-AD4C-3E5DCE0D1F79}" dt="2022-04-27T14:32:56.034" v="418" actId="115"/>
          <ac:spMkLst>
            <pc:docMk/>
            <pc:sldMk cId="484158745" sldId="259"/>
            <ac:spMk id="8" creationId="{016AC7A8-107B-4E0C-B77C-84E011D91D87}"/>
          </ac:spMkLst>
        </pc:spChg>
        <pc:picChg chg="add del mod modCrop">
          <ac:chgData name="Gana, Daniel" userId="2e4fe35d-7a8b-4e1e-8612-39783229e788" providerId="ADAL" clId="{C86596E4-4193-4335-AD4C-3E5DCE0D1F79}" dt="2022-04-27T14:13:29.981" v="97" actId="478"/>
          <ac:picMkLst>
            <pc:docMk/>
            <pc:sldMk cId="484158745" sldId="259"/>
            <ac:picMk id="3" creationId="{68DE7F10-5DC2-4B86-A4FE-D26882C295ED}"/>
          </ac:picMkLst>
        </pc:picChg>
        <pc:picChg chg="add mod">
          <ac:chgData name="Gana, Daniel" userId="2e4fe35d-7a8b-4e1e-8612-39783229e788" providerId="ADAL" clId="{C86596E4-4193-4335-AD4C-3E5DCE0D1F79}" dt="2022-04-27T14:13:35.362" v="99" actId="27614"/>
          <ac:picMkLst>
            <pc:docMk/>
            <pc:sldMk cId="484158745" sldId="259"/>
            <ac:picMk id="5" creationId="{0BB058A2-E5B3-4397-B67A-D5CBEAF54FA8}"/>
          </ac:picMkLst>
        </pc:picChg>
      </pc:sldChg>
      <pc:sldChg chg="delSp del mod">
        <pc:chgData name="Gana, Daniel" userId="2e4fe35d-7a8b-4e1e-8612-39783229e788" providerId="ADAL" clId="{C86596E4-4193-4335-AD4C-3E5DCE0D1F79}" dt="2022-04-27T14:08:35.678" v="84" actId="47"/>
        <pc:sldMkLst>
          <pc:docMk/>
          <pc:sldMk cId="1895493190" sldId="260"/>
        </pc:sldMkLst>
        <pc:spChg chg="del">
          <ac:chgData name="Gana, Daniel" userId="2e4fe35d-7a8b-4e1e-8612-39783229e788" providerId="ADAL" clId="{C86596E4-4193-4335-AD4C-3E5DCE0D1F79}" dt="2022-04-27T14:08:26.425" v="81" actId="478"/>
          <ac:spMkLst>
            <pc:docMk/>
            <pc:sldMk cId="1895493190" sldId="260"/>
            <ac:spMk id="7" creationId="{CB6A0A2F-C2BE-4E57-BD5B-154F91103236}"/>
          </ac:spMkLst>
        </pc:spChg>
        <pc:spChg chg="del">
          <ac:chgData name="Gana, Daniel" userId="2e4fe35d-7a8b-4e1e-8612-39783229e788" providerId="ADAL" clId="{C86596E4-4193-4335-AD4C-3E5DCE0D1F79}" dt="2022-04-27T14:08:30.001" v="83" actId="478"/>
          <ac:spMkLst>
            <pc:docMk/>
            <pc:sldMk cId="1895493190" sldId="260"/>
            <ac:spMk id="10" creationId="{D3FBE4CA-1E45-4900-BB67-BCC82D030849}"/>
          </ac:spMkLst>
        </pc:spChg>
        <pc:spChg chg="del">
          <ac:chgData name="Gana, Daniel" userId="2e4fe35d-7a8b-4e1e-8612-39783229e788" providerId="ADAL" clId="{C86596E4-4193-4335-AD4C-3E5DCE0D1F79}" dt="2022-04-27T14:08:28.197" v="82" actId="478"/>
          <ac:spMkLst>
            <pc:docMk/>
            <pc:sldMk cId="1895493190" sldId="260"/>
            <ac:spMk id="11" creationId="{696594CD-FBA3-4811-9D6B-6F07CE0CC17A}"/>
          </ac:spMkLst>
        </pc:spChg>
      </pc:sldChg>
      <pc:sldChg chg="addSp delSp modSp mod ord">
        <pc:chgData name="Gana, Daniel" userId="2e4fe35d-7a8b-4e1e-8612-39783229e788" providerId="ADAL" clId="{C86596E4-4193-4335-AD4C-3E5DCE0D1F79}" dt="2022-04-27T14:32:08.620" v="413" actId="1076"/>
        <pc:sldMkLst>
          <pc:docMk/>
          <pc:sldMk cId="3281830181" sldId="260"/>
        </pc:sldMkLst>
        <pc:spChg chg="del">
          <ac:chgData name="Gana, Daniel" userId="2e4fe35d-7a8b-4e1e-8612-39783229e788" providerId="ADAL" clId="{C86596E4-4193-4335-AD4C-3E5DCE0D1F79}" dt="2022-04-27T14:28:06.315" v="265" actId="478"/>
          <ac:spMkLst>
            <pc:docMk/>
            <pc:sldMk cId="3281830181" sldId="260"/>
            <ac:spMk id="7" creationId="{CB6A0A2F-C2BE-4E57-BD5B-154F91103236}"/>
          </ac:spMkLst>
        </pc:spChg>
        <pc:spChg chg="del mod">
          <ac:chgData name="Gana, Daniel" userId="2e4fe35d-7a8b-4e1e-8612-39783229e788" providerId="ADAL" clId="{C86596E4-4193-4335-AD4C-3E5DCE0D1F79}" dt="2022-04-27T14:28:03.927" v="264" actId="478"/>
          <ac:spMkLst>
            <pc:docMk/>
            <pc:sldMk cId="3281830181" sldId="260"/>
            <ac:spMk id="18" creationId="{4CFE9522-EB07-4E42-8105-1EEC5CE12675}"/>
          </ac:spMkLst>
        </pc:spChg>
        <pc:spChg chg="mod">
          <ac:chgData name="Gana, Daniel" userId="2e4fe35d-7a8b-4e1e-8612-39783229e788" providerId="ADAL" clId="{C86596E4-4193-4335-AD4C-3E5DCE0D1F79}" dt="2022-04-27T14:29:15.997" v="351" actId="20577"/>
          <ac:spMkLst>
            <pc:docMk/>
            <pc:sldMk cId="3281830181" sldId="260"/>
            <ac:spMk id="19" creationId="{A8E1361F-5BCC-4CB2-BC48-B0579DD97914}"/>
          </ac:spMkLst>
        </pc:spChg>
        <pc:spChg chg="mod">
          <ac:chgData name="Gana, Daniel" userId="2e4fe35d-7a8b-4e1e-8612-39783229e788" providerId="ADAL" clId="{C86596E4-4193-4335-AD4C-3E5DCE0D1F79}" dt="2022-04-27T14:30:57.718" v="379" actId="14100"/>
          <ac:spMkLst>
            <pc:docMk/>
            <pc:sldMk cId="3281830181" sldId="260"/>
            <ac:spMk id="20" creationId="{756ABB99-7A12-42C7-82A0-44AC35D7D125}"/>
          </ac:spMkLst>
        </pc:spChg>
        <pc:spChg chg="add mod">
          <ac:chgData name="Gana, Daniel" userId="2e4fe35d-7a8b-4e1e-8612-39783229e788" providerId="ADAL" clId="{C86596E4-4193-4335-AD4C-3E5DCE0D1F79}" dt="2022-04-27T14:32:08.620" v="413" actId="1076"/>
          <ac:spMkLst>
            <pc:docMk/>
            <pc:sldMk cId="3281830181" sldId="260"/>
            <ac:spMk id="23" creationId="{44B86DCC-91F7-417C-AC4C-B764165857F7}"/>
          </ac:spMkLst>
        </pc:spChg>
        <pc:cxnChg chg="add del mod">
          <ac:chgData name="Gana, Daniel" userId="2e4fe35d-7a8b-4e1e-8612-39783229e788" providerId="ADAL" clId="{C86596E4-4193-4335-AD4C-3E5DCE0D1F79}" dt="2022-04-27T14:28:01.709" v="263" actId="478"/>
          <ac:cxnSpMkLst>
            <pc:docMk/>
            <pc:sldMk cId="3281830181" sldId="260"/>
            <ac:cxnSpMk id="9" creationId="{29E7825B-172B-43CB-A007-4155EA15D8FB}"/>
          </ac:cxnSpMkLst>
        </pc:cxnChg>
        <pc:cxnChg chg="add mod">
          <ac:chgData name="Gana, Daniel" userId="2e4fe35d-7a8b-4e1e-8612-39783229e788" providerId="ADAL" clId="{C86596E4-4193-4335-AD4C-3E5DCE0D1F79}" dt="2022-04-27T14:31:10.896" v="382" actId="14100"/>
          <ac:cxnSpMkLst>
            <pc:docMk/>
            <pc:sldMk cId="3281830181" sldId="260"/>
            <ac:cxnSpMk id="12" creationId="{6EA1FE3D-6712-44C1-A9AF-7705971ADFEF}"/>
          </ac:cxnSpMkLst>
        </pc:cxnChg>
        <pc:cxnChg chg="add mod">
          <ac:chgData name="Gana, Daniel" userId="2e4fe35d-7a8b-4e1e-8612-39783229e788" providerId="ADAL" clId="{C86596E4-4193-4335-AD4C-3E5DCE0D1F79}" dt="2022-04-27T14:27:07.238" v="250" actId="14100"/>
          <ac:cxnSpMkLst>
            <pc:docMk/>
            <pc:sldMk cId="3281830181" sldId="260"/>
            <ac:cxnSpMk id="13" creationId="{AC2AC1A6-1C16-467E-8FC6-5F0054DEF833}"/>
          </ac:cxnSpMkLst>
        </pc:cxnChg>
      </pc:sldChg>
    </pc:docChg>
  </pc:docChgLst>
  <pc:docChgLst>
    <pc:chgData name="Gana, Daniel" userId="2e4fe35d-7a8b-4e1e-8612-39783229e788" providerId="ADAL" clId="{E1473601-4035-4182-A238-6A3512B844A4}"/>
    <pc:docChg chg="delSld modSld">
      <pc:chgData name="Gana, Daniel" userId="2e4fe35d-7a8b-4e1e-8612-39783229e788" providerId="ADAL" clId="{E1473601-4035-4182-A238-6A3512B844A4}" dt="2022-04-27T14:47:44.083" v="23" actId="20577"/>
      <pc:docMkLst>
        <pc:docMk/>
      </pc:docMkLst>
      <pc:sldChg chg="modSp mod">
        <pc:chgData name="Gana, Daniel" userId="2e4fe35d-7a8b-4e1e-8612-39783229e788" providerId="ADAL" clId="{E1473601-4035-4182-A238-6A3512B844A4}" dt="2022-04-27T14:47:44.083" v="23" actId="20577"/>
        <pc:sldMkLst>
          <pc:docMk/>
          <pc:sldMk cId="3283085215" sldId="257"/>
        </pc:sldMkLst>
        <pc:spChg chg="mod">
          <ac:chgData name="Gana, Daniel" userId="2e4fe35d-7a8b-4e1e-8612-39783229e788" providerId="ADAL" clId="{E1473601-4035-4182-A238-6A3512B844A4}" dt="2022-04-27T14:47:44.083" v="23" actId="20577"/>
          <ac:spMkLst>
            <pc:docMk/>
            <pc:sldMk cId="3283085215" sldId="257"/>
            <ac:spMk id="2" creationId="{7869719D-55D8-4303-9E2E-B1EDD2073864}"/>
          </ac:spMkLst>
        </pc:spChg>
        <pc:spChg chg="mod">
          <ac:chgData name="Gana, Daniel" userId="2e4fe35d-7a8b-4e1e-8612-39783229e788" providerId="ADAL" clId="{E1473601-4035-4182-A238-6A3512B844A4}" dt="2022-04-27T14:47:28.714" v="9" actId="20577"/>
          <ac:spMkLst>
            <pc:docMk/>
            <pc:sldMk cId="3283085215" sldId="257"/>
            <ac:spMk id="8" creationId="{95E9FBB6-EB45-434F-8EB8-C801F715F307}"/>
          </ac:spMkLst>
        </pc:spChg>
        <pc:spChg chg="mod">
          <ac:chgData name="Gana, Daniel" userId="2e4fe35d-7a8b-4e1e-8612-39783229e788" providerId="ADAL" clId="{E1473601-4035-4182-A238-6A3512B844A4}" dt="2022-04-27T14:47:34.428" v="16" actId="20577"/>
          <ac:spMkLst>
            <pc:docMk/>
            <pc:sldMk cId="3283085215" sldId="257"/>
            <ac:spMk id="9" creationId="{C19195FB-733F-478C-AEC5-F7C261A2722E}"/>
          </ac:spMkLst>
        </pc:spChg>
      </pc:sldChg>
      <pc:sldChg chg="del">
        <pc:chgData name="Gana, Daniel" userId="2e4fe35d-7a8b-4e1e-8612-39783229e788" providerId="ADAL" clId="{E1473601-4035-4182-A238-6A3512B844A4}" dt="2022-04-27T14:47:18.982" v="0" actId="47"/>
        <pc:sldMkLst>
          <pc:docMk/>
          <pc:sldMk cId="2255906244" sldId="258"/>
        </pc:sldMkLst>
      </pc:sldChg>
      <pc:sldChg chg="del">
        <pc:chgData name="Gana, Daniel" userId="2e4fe35d-7a8b-4e1e-8612-39783229e788" providerId="ADAL" clId="{E1473601-4035-4182-A238-6A3512B844A4}" dt="2022-04-27T14:47:18.982" v="0" actId="47"/>
        <pc:sldMkLst>
          <pc:docMk/>
          <pc:sldMk cId="484158745" sldId="259"/>
        </pc:sldMkLst>
      </pc:sldChg>
      <pc:sldChg chg="del">
        <pc:chgData name="Gana, Daniel" userId="2e4fe35d-7a8b-4e1e-8612-39783229e788" providerId="ADAL" clId="{E1473601-4035-4182-A238-6A3512B844A4}" dt="2022-04-27T14:47:18.982" v="0" actId="47"/>
        <pc:sldMkLst>
          <pc:docMk/>
          <pc:sldMk cId="3281830181" sldId="26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C6B73-A900-45CF-B18B-C83B1085CD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17E1E6-9C06-497C-9D35-C03EB59F3A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ED628F-AD57-4EAB-B985-AF01244E3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04C5B-3A25-460D-80A0-198A9A30F256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58E918-F306-4DCA-8436-E75750068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0DC9F4-5E3D-4E3C-BEE5-F7926F6CB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41BAA-E620-4A88-84A0-66218B42AE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2946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8ABAE-54A3-4A87-ACB6-0A68B3E34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F5EEEC-BBF8-4457-AA66-3D898DB7F0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CBA239-104A-40AC-9210-FAAC8A3E1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04C5B-3A25-460D-80A0-198A9A30F256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7FB7DB-CA50-4BC2-B380-FC3162956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9EB884-22E3-483B-BA60-A0595B0A9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41BAA-E620-4A88-84A0-66218B42AE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1680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66734-FDE6-4C00-B558-7FF4BB4C0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508F8F-1741-4E96-96FE-AD8930AFE1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72A8C-014D-4C42-B36D-6EF290A19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04C5B-3A25-460D-80A0-198A9A30F256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4A866-1622-4789-8EEB-31B5D6EC8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3B38B1-0946-4FCF-8389-E2905EFC8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41BAA-E620-4A88-84A0-66218B42AE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8959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86ADB-E89E-42C4-8C86-407280B35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78AEC-DEF2-4E21-ABB5-F27F01C6E0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6E3312-14E7-476C-8910-0DBEA07EE1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1FE3BD-0042-47D8-AED0-7CF161D73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04C5B-3A25-460D-80A0-198A9A30F256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6BAB3D-D0D5-4FBB-A088-3434CCB05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25792C-8515-4706-92C1-231A84708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41BAA-E620-4A88-84A0-66218B42AE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4005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E52C7-3782-4628-9B52-0E3F7747F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4DCF43-02E3-4308-8D07-C95229B8F0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2456E3-2164-44D8-A5D8-0D88AA235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F16269-5832-4338-A3A7-699512744C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F312C9-FB1A-4C2B-8B80-9AC4E96C3B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EE5E48-2C48-467D-9370-E9F251707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04C5B-3A25-460D-80A0-198A9A30F256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761FDA-F9E2-45BE-AEB4-4EC112DDF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FD8DC6-E230-4FA2-B064-2535DCE2D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41BAA-E620-4A88-84A0-66218B42AE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7815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6A1B2-4C58-4730-829D-F8AF05501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110F29-D1DC-4F7B-8506-6A9542074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04C5B-3A25-460D-80A0-198A9A30F256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A3D720-ECD6-4CD7-8258-7B5B1A42D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94E4B5-5640-47AF-9551-6B513286E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41BAA-E620-4A88-84A0-66218B42AE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102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2A55ED-ABAC-47CA-855E-953546FEA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04C5B-3A25-460D-80A0-198A9A30F256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0D53665-C63C-4923-AD60-AB6435CEC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416407-F230-4B3B-93D5-E251AB8F2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41BAA-E620-4A88-84A0-66218B42AE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0898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A2D87-F80A-47E8-B4D6-95B4EC978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15C6F7-E0D8-463F-9AE5-172C65F94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31A387-0A4A-4B7F-82D5-9D36E102C8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1EAF9E-B6CC-415E-BF4F-B20125465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04C5B-3A25-460D-80A0-198A9A30F256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1BF800-CFCE-4F9E-8F7D-1FD9F6E98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22FBC4-905F-4B0F-8999-A4B0484AD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41BAA-E620-4A88-84A0-66218B42AE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397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B9C24-706E-409F-BFFD-DAC0CFE67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3FBA71-6A6E-407A-BFD8-09EC0FA92F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F8A94F-6DAD-461F-A6E6-109C581C01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CB24D5-4CEF-4706-A922-0F6D90CC5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04C5B-3A25-460D-80A0-198A9A30F256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124622-813A-4E5A-AEDE-7317BC03A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DD47E8-E4D0-4F18-A89D-1C36B7743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41BAA-E620-4A88-84A0-66218B42AE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652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97678-4B14-4A1E-B82F-383E24E2F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322ADE-1D38-47C5-863D-88618745A6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3FBBE0-B438-477A-8BF8-6763466A0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04C5B-3A25-460D-80A0-198A9A30F256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619BB6-945C-449F-942E-2A7ADD1B4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F35A85-7793-4ED0-8D81-FE8F4E8E8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41BAA-E620-4A88-84A0-66218B42AE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3895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584346-8ED2-46C9-9996-47E20E3B7E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BBDF46-F24F-46DA-9A33-2E2E3B27C6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258013-7541-401F-A568-23672FAF9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04C5B-3A25-460D-80A0-198A9A30F256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022FA8-93E0-4D92-AD77-152EE9EB2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3685D-8BAD-480E-A796-284EF9FC3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41BAA-E620-4A88-84A0-66218B42AE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2738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C93B43-D37B-4B30-842D-D10132E70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B0150E-70BB-41C0-B2D4-BD3EBACEB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EFE46B-56B1-4798-8A20-9B48DAD4D6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D04C5B-3A25-460D-80A0-198A9A30F256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FFC54D-26CF-47BD-B527-3A49F56E7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E3C17D-E619-4BD6-B875-E0CEE9412C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B41BAA-E620-4A88-84A0-66218B42AE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3164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trash&#10;&#10;Description automatically generated">
            <a:extLst>
              <a:ext uri="{FF2B5EF4-FFF2-40B4-BE49-F238E27FC236}">
                <a16:creationId xmlns:a16="http://schemas.microsoft.com/office/drawing/2014/main" id="{FAEB55D5-CECA-4E6E-A93B-B8D3EB8B2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4635" y="438120"/>
            <a:ext cx="8291386" cy="6212062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C859FB9-23D6-462D-B7B1-823337C496CE}"/>
              </a:ext>
            </a:extLst>
          </p:cNvPr>
          <p:cNvSpPr/>
          <p:nvPr/>
        </p:nvSpPr>
        <p:spPr>
          <a:xfrm>
            <a:off x="2164361" y="5373966"/>
            <a:ext cx="3615654" cy="1276216"/>
          </a:xfrm>
          <a:custGeom>
            <a:avLst/>
            <a:gdLst>
              <a:gd name="connsiteX0" fmla="*/ 0 w 3759200"/>
              <a:gd name="connsiteY0" fmla="*/ 1293091 h 1293091"/>
              <a:gd name="connsiteX1" fmla="*/ 304800 w 3759200"/>
              <a:gd name="connsiteY1" fmla="*/ 304800 h 1293091"/>
              <a:gd name="connsiteX2" fmla="*/ 3611418 w 3759200"/>
              <a:gd name="connsiteY2" fmla="*/ 0 h 1293091"/>
              <a:gd name="connsiteX3" fmla="*/ 3759200 w 3759200"/>
              <a:gd name="connsiteY3" fmla="*/ 969818 h 1293091"/>
              <a:gd name="connsiteX4" fmla="*/ 0 w 3759200"/>
              <a:gd name="connsiteY4" fmla="*/ 1293091 h 1293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59200" h="1293091">
                <a:moveTo>
                  <a:pt x="0" y="1293091"/>
                </a:moveTo>
                <a:lnTo>
                  <a:pt x="304800" y="304800"/>
                </a:lnTo>
                <a:lnTo>
                  <a:pt x="3611418" y="0"/>
                </a:lnTo>
                <a:lnTo>
                  <a:pt x="3759200" y="969818"/>
                </a:lnTo>
                <a:lnTo>
                  <a:pt x="0" y="1293091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869719D-55D8-4303-9E2E-B1EDD2073864}"/>
              </a:ext>
            </a:extLst>
          </p:cNvPr>
          <p:cNvSpPr txBox="1"/>
          <p:nvPr/>
        </p:nvSpPr>
        <p:spPr>
          <a:xfrm>
            <a:off x="10309012" y="4396247"/>
            <a:ext cx="1725395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100" b="1" dirty="0">
                <a:solidFill>
                  <a:srgbClr val="FF0000"/>
                </a:solidFill>
              </a:rPr>
              <a:t>Ref K1</a:t>
            </a:r>
          </a:p>
          <a:p>
            <a:pPr algn="r"/>
            <a:r>
              <a:rPr lang="en-GB" sz="1100" b="1" dirty="0">
                <a:solidFill>
                  <a:srgbClr val="FF0000"/>
                </a:solidFill>
              </a:rPr>
              <a:t>Material: '</a:t>
            </a:r>
            <a:r>
              <a:rPr lang="en-GB" sz="1100" b="1" dirty="0" err="1">
                <a:solidFill>
                  <a:srgbClr val="FF0000"/>
                </a:solidFill>
              </a:rPr>
              <a:t>Scoutmoor</a:t>
            </a:r>
            <a:r>
              <a:rPr lang="en-GB" sz="1100" b="1" dirty="0">
                <a:solidFill>
                  <a:srgbClr val="FF0000"/>
                </a:solidFill>
              </a:rPr>
              <a:t>' </a:t>
            </a:r>
            <a:r>
              <a:rPr lang="en-GB" sz="1100" b="1" dirty="0" err="1">
                <a:solidFill>
                  <a:srgbClr val="FF0000"/>
                </a:solidFill>
              </a:rPr>
              <a:t>Yorkstone</a:t>
            </a:r>
            <a:r>
              <a:rPr lang="en-GB" sz="1100" b="1" dirty="0">
                <a:solidFill>
                  <a:srgbClr val="FF0000"/>
                </a:solidFill>
              </a:rPr>
              <a:t> by Marshalls</a:t>
            </a:r>
            <a:br>
              <a:rPr lang="en-GB" sz="1100" b="1" dirty="0">
                <a:solidFill>
                  <a:srgbClr val="FF0000"/>
                </a:solidFill>
              </a:rPr>
            </a:br>
            <a:r>
              <a:rPr lang="en-GB" sz="1100" b="1" dirty="0">
                <a:solidFill>
                  <a:srgbClr val="FF0000"/>
                </a:solidFill>
              </a:rPr>
              <a:t>Finish: Diamond Sawn. Colour: Grey Buff</a:t>
            </a:r>
            <a:br>
              <a:rPr lang="en-GB" sz="1100" b="1" dirty="0">
                <a:solidFill>
                  <a:srgbClr val="FF0000"/>
                </a:solidFill>
              </a:rPr>
            </a:br>
            <a:r>
              <a:rPr lang="en-GB" sz="1100" b="1" dirty="0">
                <a:solidFill>
                  <a:srgbClr val="FF0000"/>
                </a:solidFill>
              </a:rPr>
              <a:t>Unit size: 300mm (w) x 900mm (l) x 160/250mm (d)</a:t>
            </a:r>
            <a:br>
              <a:rPr lang="en-GB" sz="1100" b="1" dirty="0">
                <a:solidFill>
                  <a:srgbClr val="FF0000"/>
                </a:solidFill>
              </a:rPr>
            </a:br>
            <a:r>
              <a:rPr lang="en-GB" sz="1100" b="1" dirty="0">
                <a:solidFill>
                  <a:srgbClr val="FF0000"/>
                </a:solidFill>
              </a:rPr>
              <a:t>Spec to match opposing side of Corporation Street 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22C27A3-2FF5-4A25-B215-AE7322148DFA}"/>
              </a:ext>
            </a:extLst>
          </p:cNvPr>
          <p:cNvCxnSpPr>
            <a:cxnSpLocks/>
          </p:cNvCxnSpPr>
          <p:nvPr/>
        </p:nvCxnSpPr>
        <p:spPr>
          <a:xfrm flipH="1">
            <a:off x="5780016" y="4999839"/>
            <a:ext cx="4748167" cy="83470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95E9FBB6-EB45-434F-8EB8-C801F715F307}"/>
              </a:ext>
            </a:extLst>
          </p:cNvPr>
          <p:cNvSpPr txBox="1"/>
          <p:nvPr/>
        </p:nvSpPr>
        <p:spPr>
          <a:xfrm>
            <a:off x="97680" y="2092404"/>
            <a:ext cx="1722731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rgbClr val="FF0000"/>
                </a:solidFill>
              </a:rPr>
              <a:t>Ref P1</a:t>
            </a:r>
          </a:p>
          <a:p>
            <a:r>
              <a:rPr lang="en-GB" sz="1100" b="1" dirty="0">
                <a:solidFill>
                  <a:srgbClr val="FF0000"/>
                </a:solidFill>
              </a:rPr>
              <a:t>Material: '</a:t>
            </a:r>
            <a:r>
              <a:rPr lang="en-GB" sz="1100" b="1" dirty="0" err="1">
                <a:solidFill>
                  <a:srgbClr val="FF0000"/>
                </a:solidFill>
              </a:rPr>
              <a:t>Scoutmoor</a:t>
            </a:r>
            <a:r>
              <a:rPr lang="en-GB" sz="1100" b="1" dirty="0">
                <a:solidFill>
                  <a:srgbClr val="FF0000"/>
                </a:solidFill>
              </a:rPr>
              <a:t>' </a:t>
            </a:r>
            <a:r>
              <a:rPr lang="en-GB" sz="1100" b="1" dirty="0" err="1">
                <a:solidFill>
                  <a:srgbClr val="FF0000"/>
                </a:solidFill>
              </a:rPr>
              <a:t>Yorkstone</a:t>
            </a:r>
            <a:r>
              <a:rPr lang="en-GB" sz="1100" b="1" dirty="0">
                <a:solidFill>
                  <a:srgbClr val="FF0000"/>
                </a:solidFill>
              </a:rPr>
              <a:t> by Marshalls</a:t>
            </a:r>
            <a:br>
              <a:rPr lang="en-GB" sz="1100" b="1" dirty="0">
                <a:solidFill>
                  <a:srgbClr val="FF0000"/>
                </a:solidFill>
              </a:rPr>
            </a:br>
            <a:r>
              <a:rPr lang="en-GB" sz="1100" b="1" dirty="0">
                <a:solidFill>
                  <a:srgbClr val="FF0000"/>
                </a:solidFill>
              </a:rPr>
              <a:t>Finish: Diamond Sawn.</a:t>
            </a:r>
            <a:br>
              <a:rPr lang="en-GB" sz="1100" b="1" dirty="0">
                <a:solidFill>
                  <a:srgbClr val="FF0000"/>
                </a:solidFill>
              </a:rPr>
            </a:br>
            <a:r>
              <a:rPr lang="en-GB" sz="1100" b="1" dirty="0">
                <a:solidFill>
                  <a:srgbClr val="FF0000"/>
                </a:solidFill>
              </a:rPr>
              <a:t>Colour: 50% Grey, 50% Buff</a:t>
            </a:r>
            <a:br>
              <a:rPr lang="en-GB" sz="1100" b="1" dirty="0">
                <a:solidFill>
                  <a:srgbClr val="FF0000"/>
                </a:solidFill>
              </a:rPr>
            </a:br>
            <a:r>
              <a:rPr lang="en-GB" sz="1100" b="1" dirty="0">
                <a:solidFill>
                  <a:srgbClr val="FF0000"/>
                </a:solidFill>
              </a:rPr>
              <a:t>Unit size: 600mm (w) x 400-600mm (l) x 75mm (d)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9195FB-733F-478C-AEC5-F7C261A2722E}"/>
              </a:ext>
            </a:extLst>
          </p:cNvPr>
          <p:cNvSpPr txBox="1"/>
          <p:nvPr/>
        </p:nvSpPr>
        <p:spPr>
          <a:xfrm>
            <a:off x="10015350" y="1513563"/>
            <a:ext cx="2019057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100" b="1" dirty="0">
                <a:solidFill>
                  <a:srgbClr val="FF0000"/>
                </a:solidFill>
              </a:rPr>
              <a:t>Ref P2</a:t>
            </a:r>
          </a:p>
          <a:p>
            <a:pPr algn="r"/>
            <a:r>
              <a:rPr lang="en-GB" sz="1100" b="1" dirty="0">
                <a:solidFill>
                  <a:srgbClr val="FF0000"/>
                </a:solidFill>
              </a:rPr>
              <a:t>Material: '</a:t>
            </a:r>
            <a:r>
              <a:rPr lang="en-GB" sz="1100" b="1" dirty="0" err="1">
                <a:solidFill>
                  <a:srgbClr val="FF0000"/>
                </a:solidFill>
              </a:rPr>
              <a:t>Scoutmoor</a:t>
            </a:r>
            <a:r>
              <a:rPr lang="en-GB" sz="1100" b="1" dirty="0">
                <a:solidFill>
                  <a:srgbClr val="FF0000"/>
                </a:solidFill>
              </a:rPr>
              <a:t>' </a:t>
            </a:r>
            <a:r>
              <a:rPr lang="en-GB" sz="1100" b="1" dirty="0" err="1">
                <a:solidFill>
                  <a:srgbClr val="FF0000"/>
                </a:solidFill>
              </a:rPr>
              <a:t>Yorkstone</a:t>
            </a:r>
            <a:r>
              <a:rPr lang="en-GB" sz="1100" b="1" dirty="0">
                <a:solidFill>
                  <a:srgbClr val="FF0000"/>
                </a:solidFill>
              </a:rPr>
              <a:t> by Marshalls</a:t>
            </a:r>
            <a:br>
              <a:rPr lang="en-GB" sz="1100" b="1" dirty="0">
                <a:solidFill>
                  <a:srgbClr val="FF0000"/>
                </a:solidFill>
              </a:rPr>
            </a:br>
            <a:r>
              <a:rPr lang="en-GB" sz="1100" b="1" dirty="0">
                <a:solidFill>
                  <a:srgbClr val="FF0000"/>
                </a:solidFill>
              </a:rPr>
              <a:t>Finish: Diamond Sawn.</a:t>
            </a:r>
            <a:br>
              <a:rPr lang="en-GB" sz="1100" b="1" dirty="0">
                <a:solidFill>
                  <a:srgbClr val="FF0000"/>
                </a:solidFill>
              </a:rPr>
            </a:br>
            <a:r>
              <a:rPr lang="en-GB" sz="1100" b="1" dirty="0">
                <a:solidFill>
                  <a:srgbClr val="FF0000"/>
                </a:solidFill>
              </a:rPr>
              <a:t>Colour: 50% Grey, 50% Buff</a:t>
            </a:r>
            <a:br>
              <a:rPr lang="en-GB" sz="1100" b="1" dirty="0">
                <a:solidFill>
                  <a:srgbClr val="FF0000"/>
                </a:solidFill>
              </a:rPr>
            </a:br>
            <a:r>
              <a:rPr lang="en-GB" sz="1100" b="1" dirty="0">
                <a:solidFill>
                  <a:srgbClr val="FF0000"/>
                </a:solidFill>
              </a:rPr>
              <a:t>Unit size: 140mm (w) x 140-280mm (l) x 75mm (d) 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D0EEA55-D20F-4790-AFB7-7800969674CA}"/>
              </a:ext>
            </a:extLst>
          </p:cNvPr>
          <p:cNvCxnSpPr>
            <a:cxnSpLocks/>
          </p:cNvCxnSpPr>
          <p:nvPr/>
        </p:nvCxnSpPr>
        <p:spPr>
          <a:xfrm>
            <a:off x="1548900" y="2256639"/>
            <a:ext cx="2075144" cy="99701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6E6D6FD-EF43-4883-BEC2-1585C2B9E2DF}"/>
              </a:ext>
            </a:extLst>
          </p:cNvPr>
          <p:cNvCxnSpPr>
            <a:cxnSpLocks/>
          </p:cNvCxnSpPr>
          <p:nvPr/>
        </p:nvCxnSpPr>
        <p:spPr>
          <a:xfrm flipH="1">
            <a:off x="7600426" y="1907136"/>
            <a:ext cx="2779819" cy="163701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CDD0695-9E70-4B09-9D47-091D080F6C3C}"/>
              </a:ext>
            </a:extLst>
          </p:cNvPr>
          <p:cNvSpPr/>
          <p:nvPr/>
        </p:nvSpPr>
        <p:spPr>
          <a:xfrm>
            <a:off x="1929468" y="3347207"/>
            <a:ext cx="4177717" cy="2340529"/>
          </a:xfrm>
          <a:custGeom>
            <a:avLst/>
            <a:gdLst>
              <a:gd name="connsiteX0" fmla="*/ 4177717 w 4177717"/>
              <a:gd name="connsiteY0" fmla="*/ 1979802 h 2340529"/>
              <a:gd name="connsiteX1" fmla="*/ 0 w 4177717"/>
              <a:gd name="connsiteY1" fmla="*/ 2340529 h 2340529"/>
              <a:gd name="connsiteX2" fmla="*/ 880844 w 4177717"/>
              <a:gd name="connsiteY2" fmla="*/ 41945 h 2340529"/>
              <a:gd name="connsiteX3" fmla="*/ 2374084 w 4177717"/>
              <a:gd name="connsiteY3" fmla="*/ 0 h 2340529"/>
              <a:gd name="connsiteX4" fmla="*/ 2357306 w 4177717"/>
              <a:gd name="connsiteY4" fmla="*/ 100668 h 2340529"/>
              <a:gd name="connsiteX5" fmla="*/ 3749879 w 4177717"/>
              <a:gd name="connsiteY5" fmla="*/ 50334 h 2340529"/>
              <a:gd name="connsiteX6" fmla="*/ 4177717 w 4177717"/>
              <a:gd name="connsiteY6" fmla="*/ 1979802 h 2340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77717" h="2340529">
                <a:moveTo>
                  <a:pt x="4177717" y="1979802"/>
                </a:moveTo>
                <a:lnTo>
                  <a:pt x="0" y="2340529"/>
                </a:lnTo>
                <a:lnTo>
                  <a:pt x="880844" y="41945"/>
                </a:lnTo>
                <a:lnTo>
                  <a:pt x="2374084" y="0"/>
                </a:lnTo>
                <a:lnTo>
                  <a:pt x="2357306" y="100668"/>
                </a:lnTo>
                <a:lnTo>
                  <a:pt x="3749879" y="50334"/>
                </a:lnTo>
                <a:lnTo>
                  <a:pt x="4177717" y="1979802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0170D7E7-F390-49B8-9E3D-C0A25F6F43E7}"/>
              </a:ext>
            </a:extLst>
          </p:cNvPr>
          <p:cNvSpPr/>
          <p:nvPr/>
        </p:nvSpPr>
        <p:spPr>
          <a:xfrm>
            <a:off x="5687736" y="3253649"/>
            <a:ext cx="3061981" cy="2046914"/>
          </a:xfrm>
          <a:custGeom>
            <a:avLst/>
            <a:gdLst>
              <a:gd name="connsiteX0" fmla="*/ 444616 w 3061981"/>
              <a:gd name="connsiteY0" fmla="*/ 2046914 h 2046914"/>
              <a:gd name="connsiteX1" fmla="*/ 0 w 3061981"/>
              <a:gd name="connsiteY1" fmla="*/ 75501 h 2046914"/>
              <a:gd name="connsiteX2" fmla="*/ 1568741 w 3061981"/>
              <a:gd name="connsiteY2" fmla="*/ 0 h 2046914"/>
              <a:gd name="connsiteX3" fmla="*/ 1862356 w 3061981"/>
              <a:gd name="connsiteY3" fmla="*/ 528507 h 2046914"/>
              <a:gd name="connsiteX4" fmla="*/ 2189526 w 3061981"/>
              <a:gd name="connsiteY4" fmla="*/ 511729 h 2046914"/>
              <a:gd name="connsiteX5" fmla="*/ 3061981 w 3061981"/>
              <a:gd name="connsiteY5" fmla="*/ 1803633 h 2046914"/>
              <a:gd name="connsiteX6" fmla="*/ 444616 w 3061981"/>
              <a:gd name="connsiteY6" fmla="*/ 2046914 h 204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61981" h="2046914">
                <a:moveTo>
                  <a:pt x="444616" y="2046914"/>
                </a:moveTo>
                <a:lnTo>
                  <a:pt x="0" y="75501"/>
                </a:lnTo>
                <a:lnTo>
                  <a:pt x="1568741" y="0"/>
                </a:lnTo>
                <a:lnTo>
                  <a:pt x="1862356" y="528507"/>
                </a:lnTo>
                <a:lnTo>
                  <a:pt x="2189526" y="511729"/>
                </a:lnTo>
                <a:lnTo>
                  <a:pt x="3061981" y="1803633"/>
                </a:lnTo>
                <a:lnTo>
                  <a:pt x="444616" y="2046914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2907DCE-9C86-43FA-A284-5BF8CAA97339}"/>
              </a:ext>
            </a:extLst>
          </p:cNvPr>
          <p:cNvSpPr txBox="1"/>
          <p:nvPr/>
        </p:nvSpPr>
        <p:spPr>
          <a:xfrm>
            <a:off x="4777530" y="22009"/>
            <a:ext cx="2004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err="1"/>
              <a:t>Yorkstone</a:t>
            </a:r>
            <a:r>
              <a:rPr lang="en-US" u="sng" dirty="0"/>
              <a:t> Samples</a:t>
            </a:r>
            <a:endParaRPr lang="en-GB" u="sng" dirty="0"/>
          </a:p>
        </p:txBody>
      </p:sp>
    </p:spTree>
    <p:extLst>
      <p:ext uri="{BB962C8B-B14F-4D97-AF65-F5344CB8AC3E}">
        <p14:creationId xmlns:p14="http://schemas.microsoft.com/office/powerpoint/2010/main" val="32830852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80C8417D1D354ABE0699F4CEE56B93" ma:contentTypeVersion="13" ma:contentTypeDescription="Create a new document." ma:contentTypeScope="" ma:versionID="44d1102bb8b2ecd264683aa1644b093d">
  <xsd:schema xmlns:xsd="http://www.w3.org/2001/XMLSchema" xmlns:xs="http://www.w3.org/2001/XMLSchema" xmlns:p="http://schemas.microsoft.com/office/2006/metadata/properties" xmlns:ns2="ca9de810-1f37-4015-afc4-58dd323e51e7" xmlns:ns3="8f0e53a7-6750-4de7-90f2-8a56ce653aa7" targetNamespace="http://schemas.microsoft.com/office/2006/metadata/properties" ma:root="true" ma:fieldsID="e2a1d028127349bf1c531f2b32008cb3" ns2:_="" ns3:_="">
    <xsd:import namespace="ca9de810-1f37-4015-afc4-58dd323e51e7"/>
    <xsd:import namespace="8f0e53a7-6750-4de7-90f2-8a56ce653aa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9de810-1f37-4015-afc4-58dd323e51e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0e53a7-6750-4de7-90f2-8a56ce653aa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4FF37E9-F1B1-453C-9E27-A047D5B683B0}"/>
</file>

<file path=customXml/itemProps2.xml><?xml version="1.0" encoding="utf-8"?>
<ds:datastoreItem xmlns:ds="http://schemas.openxmlformats.org/officeDocument/2006/customXml" ds:itemID="{D6CAB649-45E0-4BFF-9FC6-826F645255F7}"/>
</file>

<file path=customXml/itemProps3.xml><?xml version="1.0" encoding="utf-8"?>
<ds:datastoreItem xmlns:ds="http://schemas.openxmlformats.org/officeDocument/2006/customXml" ds:itemID="{82C86865-0BF0-4C8D-BF3B-4220885E3158}"/>
</file>

<file path=docProps/app.xml><?xml version="1.0" encoding="utf-8"?>
<Properties xmlns="http://schemas.openxmlformats.org/officeDocument/2006/extended-properties" xmlns:vt="http://schemas.openxmlformats.org/officeDocument/2006/docPropsVTypes">
  <TotalTime>11726</TotalTime>
  <Words>134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Gana, Daniel</dc:creator>
  <cp:lastModifiedBy>Gana, Daniel</cp:lastModifiedBy>
  <cp:revision>4</cp:revision>
  <dcterms:created xsi:type="dcterms:W3CDTF">2022-04-11T12:30:21Z</dcterms:created>
  <dcterms:modified xsi:type="dcterms:W3CDTF">2022-04-27T14:47:49Z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0x010100C180C8417D1D354ABE0699F4CEE56B93</vt:lpwstr>
  </property>
</Properties>
</file>