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na, Daniel" userId="2e4fe35d-7a8b-4e1e-8612-39783229e788" providerId="ADAL" clId="{9520D25C-1433-497B-8911-665507D0E218}"/>
    <pc:docChg chg="modSld">
      <pc:chgData name="Gana, Daniel" userId="2e4fe35d-7a8b-4e1e-8612-39783229e788" providerId="ADAL" clId="{9520D25C-1433-497B-8911-665507D0E218}" dt="2022-04-27T14:46:33.655" v="6" actId="20577"/>
      <pc:docMkLst>
        <pc:docMk/>
      </pc:docMkLst>
      <pc:sldChg chg="modSp mod">
        <pc:chgData name="Gana, Daniel" userId="2e4fe35d-7a8b-4e1e-8612-39783229e788" providerId="ADAL" clId="{9520D25C-1433-497B-8911-665507D0E218}" dt="2022-04-27T14:46:33.655" v="6" actId="20577"/>
        <pc:sldMkLst>
          <pc:docMk/>
          <pc:sldMk cId="484158745" sldId="259"/>
        </pc:sldMkLst>
        <pc:spChg chg="mod">
          <ac:chgData name="Gana, Daniel" userId="2e4fe35d-7a8b-4e1e-8612-39783229e788" providerId="ADAL" clId="{9520D25C-1433-497B-8911-665507D0E218}" dt="2022-04-27T14:46:33.655" v="6" actId="20577"/>
          <ac:spMkLst>
            <pc:docMk/>
            <pc:sldMk cId="484158745" sldId="259"/>
            <ac:spMk id="7" creationId="{59AF763E-E9DB-4C7C-8189-866256643B9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99D9E-83D3-47C6-8528-598EEE6690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B38228-1C56-4DDB-BC0F-6AF53F1F91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8A94E-77DC-41D4-90CF-747CB27C4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B55C5-CA8F-443C-9F85-4418D7A582FC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2056B-3A26-415A-8A1E-495FB32B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604AB-5505-4088-BA1F-EFE1FA031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71DA-2CAC-473C-8472-C2AA4F15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652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45B40-2AAC-4055-915A-C06A90E5E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046E2-781B-4BF0-B9E1-7AAFAC692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17F4-E532-4EBF-A383-684C56850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B55C5-CA8F-443C-9F85-4418D7A582FC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F47C7-0F1A-494D-84D3-0C0425079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FEFDD-F345-43BA-8D36-FBDD633D0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71DA-2CAC-473C-8472-C2AA4F15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03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DB6A-B4AD-4851-9D58-85E59C60C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49C4BE-32A2-442D-B852-62E2A4E16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69131-63FD-496E-B4CE-6C5E013EF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B55C5-CA8F-443C-9F85-4418D7A582FC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56229-CE1C-4CAC-AEC0-E14FEDF06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7E49A-0832-4730-ADBA-A50A37E26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71DA-2CAC-473C-8472-C2AA4F15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566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F5886-BDB9-435E-8212-3317F4F89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6BF65-C261-458C-9C79-863A00FD80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DA6595-22BA-4A07-9DCD-37E3A065F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1EB187-533B-4F4D-8196-DECE61456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B55C5-CA8F-443C-9F85-4418D7A582FC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0EA7B-BAD6-41C8-8D35-C2C2CEABC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647A79-6EF3-4F9D-9858-E60645861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71DA-2CAC-473C-8472-C2AA4F15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271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B6DDD-8586-45D5-971E-09DACF9ED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316A56-8DB5-4845-A885-2455FC2BB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5F12CC-E653-4128-9258-37E37A05E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93177B-7EBF-460C-AEC3-792918DCF1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D8F62E-CC49-4A77-AE92-FB0F985664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90581C-1A91-47D0-951E-0BA05F129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B55C5-CA8F-443C-9F85-4418D7A582FC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319499-2170-40E9-80E6-9238A7E45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07FBD8-6300-4F2E-BC6C-82EC7CA53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71DA-2CAC-473C-8472-C2AA4F15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400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430A4-643B-41F1-B893-46DE94028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EDC294-35F1-40EA-840B-C22423B19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B55C5-CA8F-443C-9F85-4418D7A582FC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1A00E2-8FC2-4A32-AE01-A8289D301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3451B6-650C-4190-8984-A70AF06A6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71DA-2CAC-473C-8472-C2AA4F15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477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BEC495-0365-44A8-8D8D-DA9C91C66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B55C5-CA8F-443C-9F85-4418D7A582FC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0B0DBA-C42F-4AE6-BFF7-7E914C950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2F61E-538D-41B6-BB9E-AF1437D79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71DA-2CAC-473C-8472-C2AA4F15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832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D04A-AC63-47F3-93F9-08A6A6A15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5EC22-9C90-4ED5-802E-4998199B5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412BC-45B2-452C-9956-EA9B983B7D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0F890B-66F8-4F2B-85F7-4E80A17F8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B55C5-CA8F-443C-9F85-4418D7A582FC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EB20A5-61B8-4B9D-9FC3-6036F6603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E5F832-B98D-43AE-8935-6505B2389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71DA-2CAC-473C-8472-C2AA4F15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856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39DC9-A747-461D-B043-E084E0890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A12660-507E-491B-BA99-EC455921BB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441C3-88A1-4B0A-9187-3E338BD07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150CD-B3A9-4238-9051-B466C6B2A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B55C5-CA8F-443C-9F85-4418D7A582FC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9E641F-9BD3-4E6C-9A5B-E5E59FBD1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1AE38E-A4BD-40E3-9469-79774AAE2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71DA-2CAC-473C-8472-C2AA4F15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759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8540B-BFC7-498F-8DF9-40044AB84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B133A9-FECE-423D-805D-C56260F6D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FBEB65-746F-44FC-9965-079D8F7DB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B55C5-CA8F-443C-9F85-4418D7A582FC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92B4C-DAE7-4466-AF11-8C19D6029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AA77D-8077-45CD-8EBC-80D84F771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71DA-2CAC-473C-8472-C2AA4F15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085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D3AF5A-057E-413B-9041-0BBF69E482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367DAC-F88B-46D4-8F18-4BB2B4749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3BB8F-C0F7-444B-8B69-3C0820F3D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B55C5-CA8F-443C-9F85-4418D7A582FC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6FF3F-7445-4CB7-9755-B37A6B5EF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0C02E-CF1B-43B3-ACD4-BE7B8C3A5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771DA-2CAC-473C-8472-C2AA4F15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692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348BFB-F4D2-426C-A3A1-6410699AE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F7ECD6-16F1-4FD2-B4C8-F3B26CCC5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765C8-39EB-43BF-986B-572953C97A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B55C5-CA8F-443C-9F85-4418D7A582FC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A7C1C-1668-4BB0-9A4F-1C5D0C5A3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1FEC7-AE49-4015-9EFE-E5FF0AACF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771DA-2CAC-473C-8472-C2AA4F15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224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ound, outdoor, cement, concrete&#10;&#10;Description automatically generated">
            <a:extLst>
              <a:ext uri="{FF2B5EF4-FFF2-40B4-BE49-F238E27FC236}">
                <a16:creationId xmlns:a16="http://schemas.microsoft.com/office/drawing/2014/main" id="{0BB058A2-E5B3-4397-B67A-D5CBEAF54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1407"/>
            <a:ext cx="12192000" cy="4175185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829F142-BC21-4935-B456-B6AC60DA1D0B}"/>
              </a:ext>
            </a:extLst>
          </p:cNvPr>
          <p:cNvSpPr/>
          <p:nvPr/>
        </p:nvSpPr>
        <p:spPr>
          <a:xfrm>
            <a:off x="1082180" y="1912690"/>
            <a:ext cx="11090246" cy="3313651"/>
          </a:xfrm>
          <a:custGeom>
            <a:avLst/>
            <a:gdLst>
              <a:gd name="connsiteX0" fmla="*/ 285226 w 11090246"/>
              <a:gd name="connsiteY0" fmla="*/ 3313651 h 3313651"/>
              <a:gd name="connsiteX1" fmla="*/ 0 w 11090246"/>
              <a:gd name="connsiteY1" fmla="*/ 1946246 h 3313651"/>
              <a:gd name="connsiteX2" fmla="*/ 360726 w 11090246"/>
              <a:gd name="connsiteY2" fmla="*/ 738231 h 3313651"/>
              <a:gd name="connsiteX3" fmla="*/ 1300293 w 11090246"/>
              <a:gd name="connsiteY3" fmla="*/ 679508 h 3313651"/>
              <a:gd name="connsiteX4" fmla="*/ 1375794 w 11090246"/>
              <a:gd name="connsiteY4" fmla="*/ 931178 h 3313651"/>
              <a:gd name="connsiteX5" fmla="*/ 1350627 w 11090246"/>
              <a:gd name="connsiteY5" fmla="*/ 1224793 h 3313651"/>
              <a:gd name="connsiteX6" fmla="*/ 11090246 w 11090246"/>
              <a:gd name="connsiteY6" fmla="*/ 0 h 3313651"/>
              <a:gd name="connsiteX7" fmla="*/ 11056690 w 11090246"/>
              <a:gd name="connsiteY7" fmla="*/ 1459684 h 3313651"/>
              <a:gd name="connsiteX8" fmla="*/ 285226 w 11090246"/>
              <a:gd name="connsiteY8" fmla="*/ 3313651 h 3313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90246" h="3313651">
                <a:moveTo>
                  <a:pt x="285226" y="3313651"/>
                </a:moveTo>
                <a:lnTo>
                  <a:pt x="0" y="1946246"/>
                </a:lnTo>
                <a:lnTo>
                  <a:pt x="360726" y="738231"/>
                </a:lnTo>
                <a:lnTo>
                  <a:pt x="1300293" y="679508"/>
                </a:lnTo>
                <a:lnTo>
                  <a:pt x="1375794" y="931178"/>
                </a:lnTo>
                <a:lnTo>
                  <a:pt x="1350627" y="1224793"/>
                </a:lnTo>
                <a:lnTo>
                  <a:pt x="11090246" y="0"/>
                </a:lnTo>
                <a:lnTo>
                  <a:pt x="11056690" y="1459684"/>
                </a:lnTo>
                <a:lnTo>
                  <a:pt x="285226" y="3313651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AF763E-E9DB-4C7C-8189-866256643B9D}"/>
              </a:ext>
            </a:extLst>
          </p:cNvPr>
          <p:cNvSpPr txBox="1"/>
          <p:nvPr/>
        </p:nvSpPr>
        <p:spPr>
          <a:xfrm>
            <a:off x="4088780" y="5703154"/>
            <a:ext cx="401444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Ref K3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Material: Conservation Kerb by Marshalls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Colour: Silver Grey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Unit size: 145mm (w) x 900mm (l) x 255mm (d) Notes: 125mm upstand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6AC7A8-107B-4E0C-B77C-84E011D91D87}"/>
              </a:ext>
            </a:extLst>
          </p:cNvPr>
          <p:cNvSpPr/>
          <p:nvPr/>
        </p:nvSpPr>
        <p:spPr>
          <a:xfrm>
            <a:off x="4902564" y="501768"/>
            <a:ext cx="2386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/>
              <a:t>Textured Concrete Kerb</a:t>
            </a:r>
          </a:p>
        </p:txBody>
      </p:sp>
    </p:spTree>
    <p:extLst>
      <p:ext uri="{BB962C8B-B14F-4D97-AF65-F5344CB8AC3E}">
        <p14:creationId xmlns:p14="http://schemas.microsoft.com/office/powerpoint/2010/main" val="484158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80C8417D1D354ABE0699F4CEE56B93" ma:contentTypeVersion="13" ma:contentTypeDescription="Create a new document." ma:contentTypeScope="" ma:versionID="44d1102bb8b2ecd264683aa1644b093d">
  <xsd:schema xmlns:xsd="http://www.w3.org/2001/XMLSchema" xmlns:xs="http://www.w3.org/2001/XMLSchema" xmlns:p="http://schemas.microsoft.com/office/2006/metadata/properties" xmlns:ns2="ca9de810-1f37-4015-afc4-58dd323e51e7" xmlns:ns3="8f0e53a7-6750-4de7-90f2-8a56ce653aa7" targetNamespace="http://schemas.microsoft.com/office/2006/metadata/properties" ma:root="true" ma:fieldsID="e2a1d028127349bf1c531f2b32008cb3" ns2:_="" ns3:_="">
    <xsd:import namespace="ca9de810-1f37-4015-afc4-58dd323e51e7"/>
    <xsd:import namespace="8f0e53a7-6750-4de7-90f2-8a56ce653a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9de810-1f37-4015-afc4-58dd323e51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0e53a7-6750-4de7-90f2-8a56ce653aa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A0CD49B-B13B-4AA9-865D-35C0519DBE96}"/>
</file>

<file path=customXml/itemProps2.xml><?xml version="1.0" encoding="utf-8"?>
<ds:datastoreItem xmlns:ds="http://schemas.openxmlformats.org/officeDocument/2006/customXml" ds:itemID="{2F3DCECE-E71E-4F87-90E8-93BC00B1BAEE}"/>
</file>

<file path=customXml/itemProps3.xml><?xml version="1.0" encoding="utf-8"?>
<ds:datastoreItem xmlns:ds="http://schemas.openxmlformats.org/officeDocument/2006/customXml" ds:itemID="{9322CE54-3B07-4DFC-B391-C7A5B23802DE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Gana, Daniel</dc:creator>
  <cp:lastModifiedBy>Gana, Daniel</cp:lastModifiedBy>
  <cp:revision>1</cp:revision>
  <dcterms:created xsi:type="dcterms:W3CDTF">2022-04-27T14:39:14Z</dcterms:created>
  <dcterms:modified xsi:type="dcterms:W3CDTF">2022-04-27T14:46:36Z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0x010100C180C8417D1D354ABE0699F4CEE56B93</vt:lpwstr>
  </property>
</Properties>
</file>